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DE94-933E-403E-BC4A-CE0BF69A1A2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A9EF-3500-4E3A-B4F3-3F05841CAA5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567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DE94-933E-403E-BC4A-CE0BF69A1A2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A9EF-3500-4E3A-B4F3-3F05841CA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74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DE94-933E-403E-BC4A-CE0BF69A1A2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A9EF-3500-4E3A-B4F3-3F05841CA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49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DE94-933E-403E-BC4A-CE0BF69A1A2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A9EF-3500-4E3A-B4F3-3F05841CA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81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DE94-933E-403E-BC4A-CE0BF69A1A2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A9EF-3500-4E3A-B4F3-3F05841CAA5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97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DE94-933E-403E-BC4A-CE0BF69A1A2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A9EF-3500-4E3A-B4F3-3F05841CA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32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DE94-933E-403E-BC4A-CE0BF69A1A2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A9EF-3500-4E3A-B4F3-3F05841CA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25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DE94-933E-403E-BC4A-CE0BF69A1A2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A9EF-3500-4E3A-B4F3-3F05841CA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93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DE94-933E-403E-BC4A-CE0BF69A1A2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A9EF-3500-4E3A-B4F3-3F05841CA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07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1C8DE94-933E-403E-BC4A-CE0BF69A1A2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88A9EF-3500-4E3A-B4F3-3F05841CA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59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DE94-933E-403E-BC4A-CE0BF69A1A2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A9EF-3500-4E3A-B4F3-3F05841CA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57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1C8DE94-933E-403E-BC4A-CE0BF69A1A2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688A9EF-3500-4E3A-B4F3-3F05841CAA5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99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F3B31E-7F65-D95D-D64B-AF50A3747BD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92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51460-2E5D-CCE8-1B7F-6273936D6F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29138-FCB4-54F4-E8E5-2ED00D2C0B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ackboard with pencils and a pencil&#10;&#10;Description automatically generated">
            <a:extLst>
              <a:ext uri="{FF2B5EF4-FFF2-40B4-BE49-F238E27FC236}">
                <a16:creationId xmlns:a16="http://schemas.microsoft.com/office/drawing/2014/main" id="{B2704880-0DD7-A68E-9F7B-E9491B5944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326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A132D-45CA-F20A-972B-BA383A4DE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Principles For Teaching: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Ephesians 4:15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90395-9155-3A51-B1B6-84CD6091B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Know The Lord: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Teaching begins with OUR relationship with God. </a:t>
            </a:r>
            <a:r>
              <a:rPr lang="en-US" sz="3200" b="1" dirty="0">
                <a:solidFill>
                  <a:srgbClr val="FF0000"/>
                </a:solidFill>
              </a:rPr>
              <a:t>Ezra 7:10; Lk. 2:52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Bible reading and study builds our relationship. </a:t>
            </a:r>
            <a:r>
              <a:rPr lang="en-US" sz="3200" b="1" dirty="0">
                <a:solidFill>
                  <a:srgbClr val="FF0000"/>
                </a:solidFill>
              </a:rPr>
              <a:t>Rom.10:17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Living in harmony with God is the proof of the relationship. </a:t>
            </a:r>
            <a:r>
              <a:rPr lang="en-US" sz="3200" b="1" dirty="0">
                <a:solidFill>
                  <a:srgbClr val="FF0000"/>
                </a:solidFill>
              </a:rPr>
              <a:t>Mic. 6:8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200" b="1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62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A132D-45CA-F20A-972B-BA383A4DE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Principles For Teaching: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Ephesians 4:15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90395-9155-3A51-B1B6-84CD6091B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</a:rPr>
              <a:t> Know The Lord.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Know Yourself: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Know that you don’t know it all.                 </a:t>
            </a:r>
            <a:r>
              <a:rPr lang="en-US" sz="3200" b="1" dirty="0">
                <a:solidFill>
                  <a:srgbClr val="FF0000"/>
                </a:solidFill>
              </a:rPr>
              <a:t>1 Pet. 2:2-3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Know your talents.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Matt. 25:14-15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Know your weaknesses.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Eph. 4:16</a:t>
            </a:r>
          </a:p>
        </p:txBody>
      </p:sp>
    </p:spTree>
    <p:extLst>
      <p:ext uri="{BB962C8B-B14F-4D97-AF65-F5344CB8AC3E}">
        <p14:creationId xmlns:p14="http://schemas.microsoft.com/office/powerpoint/2010/main" val="4174522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A132D-45CA-F20A-972B-BA383A4DE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Principles For Teaching: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Ephesians 4:15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90395-9155-3A51-B1B6-84CD6091B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4353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</a:rPr>
              <a:t> Know The Lord.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</a:rPr>
              <a:t> Know Yourself.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Know The People: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Teaching is about </a:t>
            </a:r>
            <a:r>
              <a:rPr lang="en-US" sz="3200" b="1" i="1" dirty="0">
                <a:solidFill>
                  <a:schemeClr val="tx1"/>
                </a:solidFill>
              </a:rPr>
              <a:t>people</a:t>
            </a:r>
            <a:r>
              <a:rPr lang="en-US" sz="3200" b="1" dirty="0">
                <a:solidFill>
                  <a:schemeClr val="tx1"/>
                </a:solidFill>
              </a:rPr>
              <a:t>.                           </a:t>
            </a:r>
            <a:r>
              <a:rPr lang="en-US" sz="3200" b="1" dirty="0">
                <a:solidFill>
                  <a:srgbClr val="FF0000"/>
                </a:solidFill>
              </a:rPr>
              <a:t>Neh. 8:8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Need to start where the people are at. </a:t>
            </a:r>
            <a:r>
              <a:rPr lang="en-US" sz="3200" b="1" dirty="0">
                <a:solidFill>
                  <a:srgbClr val="FF0000"/>
                </a:solidFill>
              </a:rPr>
              <a:t>Acts 8:30-31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Teaching begins with genuine care and concern for people. </a:t>
            </a:r>
            <a:r>
              <a:rPr lang="en-US" sz="3200" b="1" dirty="0">
                <a:solidFill>
                  <a:srgbClr val="FF0000"/>
                </a:solidFill>
              </a:rPr>
              <a:t>Acts 20:36-38</a:t>
            </a:r>
          </a:p>
        </p:txBody>
      </p:sp>
    </p:spTree>
    <p:extLst>
      <p:ext uri="{BB962C8B-B14F-4D97-AF65-F5344CB8AC3E}">
        <p14:creationId xmlns:p14="http://schemas.microsoft.com/office/powerpoint/2010/main" val="1521635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207</TotalTime>
  <Words>146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Retrospect</vt:lpstr>
      <vt:lpstr>PowerPoint Presentation</vt:lpstr>
      <vt:lpstr>PowerPoint Presentation</vt:lpstr>
      <vt:lpstr>Principles For Teaching: Ephesians 4:15</vt:lpstr>
      <vt:lpstr>Principles For Teaching: Ephesians 4:15</vt:lpstr>
      <vt:lpstr>Principles For Teaching: Ephesians 4:15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5</cp:revision>
  <dcterms:created xsi:type="dcterms:W3CDTF">2024-04-17T23:49:31Z</dcterms:created>
  <dcterms:modified xsi:type="dcterms:W3CDTF">2024-04-22T00:06:22Z</dcterms:modified>
</cp:coreProperties>
</file>