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28" r:id="rId2"/>
    <p:sldId id="298" r:id="rId3"/>
    <p:sldId id="299" r:id="rId4"/>
    <p:sldId id="329" r:id="rId5"/>
    <p:sldId id="300" r:id="rId6"/>
    <p:sldId id="306" r:id="rId7"/>
    <p:sldId id="301" r:id="rId8"/>
    <p:sldId id="330" r:id="rId9"/>
    <p:sldId id="302" r:id="rId10"/>
    <p:sldId id="303" r:id="rId11"/>
    <p:sldId id="307" r:id="rId12"/>
    <p:sldId id="308" r:id="rId13"/>
    <p:sldId id="309" r:id="rId14"/>
    <p:sldId id="310" r:id="rId15"/>
    <p:sldId id="312" r:id="rId16"/>
    <p:sldId id="311" r:id="rId17"/>
    <p:sldId id="331" r:id="rId18"/>
    <p:sldId id="304" r:id="rId19"/>
    <p:sldId id="317" r:id="rId20"/>
    <p:sldId id="318" r:id="rId21"/>
    <p:sldId id="319" r:id="rId22"/>
    <p:sldId id="320" r:id="rId23"/>
    <p:sldId id="321" r:id="rId24"/>
    <p:sldId id="313" r:id="rId25"/>
    <p:sldId id="314" r:id="rId26"/>
    <p:sldId id="322" r:id="rId27"/>
    <p:sldId id="323" r:id="rId28"/>
    <p:sldId id="325" r:id="rId29"/>
    <p:sldId id="324" r:id="rId30"/>
    <p:sldId id="315" r:id="rId31"/>
    <p:sldId id="326" r:id="rId32"/>
    <p:sldId id="327" r:id="rId33"/>
    <p:sldId id="316" r:id="rId34"/>
    <p:sldId id="305" r:id="rId35"/>
    <p:sldId id="297"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BE461"/>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655" autoAdjust="0"/>
    <p:restoredTop sz="69428" autoAdjust="0"/>
  </p:normalViewPr>
  <p:slideViewPr>
    <p:cSldViewPr snapToGrid="0" snapToObjects="1">
      <p:cViewPr varScale="1">
        <p:scale>
          <a:sx n="96" d="100"/>
          <a:sy n="96" d="100"/>
        </p:scale>
        <p:origin x="-1600"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notesMaster" Target="notesMasters/notesMaster1.xml"/><Relationship Id="rId38" Type="http://schemas.openxmlformats.org/officeDocument/2006/relationships/printerSettings" Target="printerSettings/printerSettings1.bin"/><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FAAF3F1-2029-8448-9949-040AADFBB1AB}" type="datetimeFigureOut">
              <a:rPr lang="en-US" smtClean="0"/>
              <a:t>3/28/15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A06FC5-5253-8444-A22F-B474784BDD4C}" type="slidenum">
              <a:rPr lang="en-US" smtClean="0"/>
              <a:t>‹#›</a:t>
            </a:fld>
            <a:endParaRPr lang="en-US"/>
          </a:p>
        </p:txBody>
      </p:sp>
    </p:spTree>
    <p:extLst>
      <p:ext uri="{BB962C8B-B14F-4D97-AF65-F5344CB8AC3E}">
        <p14:creationId xmlns:p14="http://schemas.microsoft.com/office/powerpoint/2010/main" val="393953399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 Id="rId3" Type="http://schemas.openxmlformats.org/officeDocument/2006/relationships/hyperlink" Target="http://mandarin.about.com/library/audio/daily/jiehun/1.mp3" TargetMode="Externa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A06FC5-5253-8444-A22F-B474784BDD4C}" type="slidenum">
              <a:rPr lang="en-US" smtClean="0"/>
              <a:t>1</a:t>
            </a:fld>
            <a:endParaRPr lang="en-US"/>
          </a:p>
        </p:txBody>
      </p:sp>
    </p:spTree>
    <p:extLst>
      <p:ext uri="{BB962C8B-B14F-4D97-AF65-F5344CB8AC3E}">
        <p14:creationId xmlns:p14="http://schemas.microsoft.com/office/powerpoint/2010/main" val="9827149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latin typeface="+mn-lt"/>
                <a:ea typeface="+mn-ea"/>
                <a:cs typeface="+mn-cs"/>
              </a:rPr>
              <a:t>Proverbs 5:18 — </a:t>
            </a:r>
            <a:r>
              <a:rPr lang="en-US" sz="1200" b="1" kern="1200" baseline="30000" dirty="0" smtClean="0">
                <a:solidFill>
                  <a:schemeClr val="tx1"/>
                </a:solidFill>
                <a:latin typeface="+mn-lt"/>
                <a:ea typeface="+mn-ea"/>
                <a:cs typeface="+mn-cs"/>
              </a:rPr>
              <a:t>18</a:t>
            </a:r>
            <a:r>
              <a:rPr lang="en-US" sz="1200" b="0" kern="1200" baseline="0" dirty="0" smtClean="0">
                <a:solidFill>
                  <a:schemeClr val="tx1"/>
                </a:solidFill>
                <a:latin typeface="+mn-lt"/>
                <a:ea typeface="+mn-ea"/>
                <a:cs typeface="+mn-cs"/>
              </a:rPr>
              <a:t> Let your fountain be blessed, and rejoice in the wife of your youth, </a:t>
            </a:r>
          </a:p>
          <a:p>
            <a:endParaRPr lang="en-US" sz="1200" b="0" kern="1200" baseline="0" dirty="0" smtClean="0">
              <a:solidFill>
                <a:schemeClr val="tx1"/>
              </a:solidFill>
              <a:latin typeface="+mn-lt"/>
              <a:ea typeface="+mn-ea"/>
              <a:cs typeface="+mn-cs"/>
            </a:endParaRPr>
          </a:p>
          <a:p>
            <a:r>
              <a:rPr lang="en-US" sz="1200" b="0" kern="1200" baseline="0" dirty="0" smtClean="0">
                <a:solidFill>
                  <a:schemeClr val="tx1"/>
                </a:solidFill>
                <a:latin typeface="+mn-lt"/>
                <a:ea typeface="+mn-ea"/>
                <a:cs typeface="+mn-cs"/>
                <a:sym typeface="Wingdings"/>
              </a:rPr>
              <a:t> Prov. 6:29</a:t>
            </a:r>
            <a:endParaRPr lang="en-US" dirty="0"/>
          </a:p>
        </p:txBody>
      </p:sp>
      <p:sp>
        <p:nvSpPr>
          <p:cNvPr id="4" name="Slide Number Placeholder 3"/>
          <p:cNvSpPr>
            <a:spLocks noGrp="1"/>
          </p:cNvSpPr>
          <p:nvPr>
            <p:ph type="sldNum" sz="quarter" idx="10"/>
          </p:nvPr>
        </p:nvSpPr>
        <p:spPr/>
        <p:txBody>
          <a:bodyPr/>
          <a:lstStyle/>
          <a:p>
            <a:fld id="{3DA06FC5-5253-8444-A22F-B474784BDD4C}" type="slidenum">
              <a:rPr lang="en-US" smtClean="0"/>
              <a:t>10</a:t>
            </a:fld>
            <a:endParaRPr lang="en-US"/>
          </a:p>
        </p:txBody>
      </p:sp>
    </p:spTree>
    <p:extLst>
      <p:ext uri="{BB962C8B-B14F-4D97-AF65-F5344CB8AC3E}">
        <p14:creationId xmlns:p14="http://schemas.microsoft.com/office/powerpoint/2010/main" val="32984255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latin typeface="+mn-lt"/>
                <a:ea typeface="+mn-ea"/>
                <a:cs typeface="+mn-cs"/>
              </a:rPr>
              <a:t>Proverbs 6:29 — </a:t>
            </a:r>
            <a:r>
              <a:rPr lang="en-US" sz="1200" b="1" kern="1200" baseline="30000" dirty="0" smtClean="0">
                <a:solidFill>
                  <a:schemeClr val="tx1"/>
                </a:solidFill>
                <a:latin typeface="+mn-lt"/>
                <a:ea typeface="+mn-ea"/>
                <a:cs typeface="+mn-cs"/>
              </a:rPr>
              <a:t>29</a:t>
            </a:r>
            <a:r>
              <a:rPr lang="en-US" sz="1200" b="0" kern="1200" baseline="0" dirty="0" smtClean="0">
                <a:solidFill>
                  <a:schemeClr val="tx1"/>
                </a:solidFill>
                <a:latin typeface="+mn-lt"/>
                <a:ea typeface="+mn-ea"/>
                <a:cs typeface="+mn-cs"/>
              </a:rPr>
              <a:t> So is he who goes in to his neighbor’s wife; none who touches her will go unpunished. </a:t>
            </a:r>
          </a:p>
          <a:p>
            <a:endParaRPr lang="en-US" sz="1200" b="0" kern="1200" baseline="0" dirty="0" smtClean="0">
              <a:solidFill>
                <a:schemeClr val="tx1"/>
              </a:solidFill>
              <a:latin typeface="+mn-lt"/>
              <a:ea typeface="+mn-ea"/>
              <a:cs typeface="+mn-cs"/>
            </a:endParaRPr>
          </a:p>
          <a:p>
            <a:r>
              <a:rPr lang="en-US" sz="1200" b="0" kern="1200" baseline="0" dirty="0" smtClean="0">
                <a:solidFill>
                  <a:schemeClr val="tx1"/>
                </a:solidFill>
                <a:latin typeface="+mn-lt"/>
                <a:ea typeface="+mn-ea"/>
                <a:cs typeface="+mn-cs"/>
                <a:sym typeface="Wingdings"/>
              </a:rPr>
              <a:t> Created TO LOVE</a:t>
            </a:r>
            <a:endParaRPr lang="en-US" dirty="0"/>
          </a:p>
        </p:txBody>
      </p:sp>
      <p:sp>
        <p:nvSpPr>
          <p:cNvPr id="4" name="Slide Number Placeholder 3"/>
          <p:cNvSpPr>
            <a:spLocks noGrp="1"/>
          </p:cNvSpPr>
          <p:nvPr>
            <p:ph type="sldNum" sz="quarter" idx="10"/>
          </p:nvPr>
        </p:nvSpPr>
        <p:spPr/>
        <p:txBody>
          <a:bodyPr/>
          <a:lstStyle/>
          <a:p>
            <a:fld id="{3DA06FC5-5253-8444-A22F-B474784BDD4C}" type="slidenum">
              <a:rPr lang="en-US" smtClean="0"/>
              <a:t>11</a:t>
            </a:fld>
            <a:endParaRPr lang="en-US"/>
          </a:p>
        </p:txBody>
      </p:sp>
    </p:spTree>
    <p:extLst>
      <p:ext uri="{BB962C8B-B14F-4D97-AF65-F5344CB8AC3E}">
        <p14:creationId xmlns:p14="http://schemas.microsoft.com/office/powerpoint/2010/main" val="32984255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Created in</a:t>
            </a:r>
            <a:r>
              <a:rPr lang="en-US" b="1" baseline="0" dirty="0" smtClean="0"/>
              <a:t> the image of God… </a:t>
            </a:r>
          </a:p>
          <a:p>
            <a:r>
              <a:rPr lang="en-US" sz="1200" dirty="0" smtClean="0"/>
              <a:t>1:27	God created man in His own image, in the image of God He created him; male and female He created them.</a:t>
            </a:r>
            <a:endParaRPr lang="en-US" b="1" baseline="0" dirty="0" smtClean="0"/>
          </a:p>
          <a:p>
            <a:r>
              <a:rPr lang="en-US" baseline="0" dirty="0" smtClean="0"/>
              <a:t>Able to LOVE and BE LOVED … </a:t>
            </a:r>
          </a:p>
          <a:p>
            <a:r>
              <a:rPr lang="en-US" baseline="0" dirty="0" smtClean="0"/>
              <a:t>God provided for mankind this absolute unique relationship wherein to experience this.</a:t>
            </a:r>
          </a:p>
          <a:p>
            <a:r>
              <a:rPr lang="en-US" baseline="0" dirty="0" smtClean="0"/>
              <a:t>Used it to ‘illustrate’ the very relationship between God and man…  both in Israel of the OT and the church in the NT</a:t>
            </a:r>
          </a:p>
          <a:p>
            <a:endParaRPr lang="en-US" baseline="0" dirty="0" smtClean="0"/>
          </a:p>
          <a:p>
            <a:r>
              <a:rPr lang="en-US" dirty="0" smtClean="0">
                <a:sym typeface="Wingdings"/>
              </a:rPr>
              <a:t> Chinese wedding symbol -- </a:t>
            </a:r>
            <a:endParaRPr lang="en-US" dirty="0"/>
          </a:p>
        </p:txBody>
      </p:sp>
      <p:sp>
        <p:nvSpPr>
          <p:cNvPr id="4" name="Slide Number Placeholder 3"/>
          <p:cNvSpPr>
            <a:spLocks noGrp="1"/>
          </p:cNvSpPr>
          <p:nvPr>
            <p:ph type="sldNum" sz="quarter" idx="10"/>
          </p:nvPr>
        </p:nvSpPr>
        <p:spPr/>
        <p:txBody>
          <a:bodyPr/>
          <a:lstStyle/>
          <a:p>
            <a:fld id="{3DA06FC5-5253-8444-A22F-B474784BDD4C}" type="slidenum">
              <a:rPr lang="en-US" smtClean="0"/>
              <a:t>12</a:t>
            </a:fld>
            <a:endParaRPr lang="en-US"/>
          </a:p>
        </p:txBody>
      </p:sp>
    </p:spTree>
    <p:extLst>
      <p:ext uri="{BB962C8B-B14F-4D97-AF65-F5344CB8AC3E}">
        <p14:creationId xmlns:p14="http://schemas.microsoft.com/office/powerpoint/2010/main" val="32984255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Chinese symbol that is common at Chinese weddings – </a:t>
            </a:r>
          </a:p>
          <a:p>
            <a:endParaRPr lang="en-US" dirty="0" smtClean="0"/>
          </a:p>
          <a:p>
            <a:r>
              <a:rPr lang="en-US" dirty="0" smtClean="0">
                <a:sym typeface="Wingdings"/>
              </a:rPr>
              <a:t> Happiness / Joy</a:t>
            </a:r>
            <a:endParaRPr lang="en-US" dirty="0"/>
          </a:p>
        </p:txBody>
      </p:sp>
      <p:sp>
        <p:nvSpPr>
          <p:cNvPr id="4" name="Slide Number Placeholder 3"/>
          <p:cNvSpPr>
            <a:spLocks noGrp="1"/>
          </p:cNvSpPr>
          <p:nvPr>
            <p:ph type="sldNum" sz="quarter" idx="10"/>
          </p:nvPr>
        </p:nvSpPr>
        <p:spPr/>
        <p:txBody>
          <a:bodyPr/>
          <a:lstStyle/>
          <a:p>
            <a:fld id="{3DA06FC5-5253-8444-A22F-B474784BDD4C}" type="slidenum">
              <a:rPr lang="en-US" smtClean="0"/>
              <a:t>13</a:t>
            </a:fld>
            <a:endParaRPr lang="en-US"/>
          </a:p>
        </p:txBody>
      </p:sp>
    </p:spTree>
    <p:extLst>
      <p:ext uri="{BB962C8B-B14F-4D97-AF65-F5344CB8AC3E}">
        <p14:creationId xmlns:p14="http://schemas.microsoft.com/office/powerpoint/2010/main" val="32984255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囍 is not really a character you will use in verbal communication. </a:t>
            </a:r>
          </a:p>
          <a:p>
            <a:r>
              <a:rPr lang="en-US" sz="1200" kern="1200" dirty="0" smtClean="0">
                <a:solidFill>
                  <a:schemeClr val="tx1"/>
                </a:solidFill>
                <a:effectLst/>
                <a:latin typeface="+mn-lt"/>
                <a:ea typeface="+mn-ea"/>
                <a:cs typeface="+mn-cs"/>
              </a:rPr>
              <a:t>Its equivalent in daily speech is 喜 (</a:t>
            </a:r>
            <a:r>
              <a:rPr lang="en-US" sz="1200" kern="1200" dirty="0" err="1" smtClean="0">
                <a:solidFill>
                  <a:schemeClr val="tx1"/>
                </a:solidFill>
                <a:effectLst/>
                <a:latin typeface="+mn-lt"/>
                <a:ea typeface="+mn-ea"/>
                <a:cs typeface="+mn-cs"/>
              </a:rPr>
              <a:t>xǐ</a:t>
            </a:r>
            <a:r>
              <a:rPr lang="en-US" sz="1200" kern="1200" dirty="0" smtClean="0">
                <a:solidFill>
                  <a:schemeClr val="tx1"/>
                </a:solidFill>
                <a:effectLst/>
                <a:latin typeface="+mn-lt"/>
                <a:ea typeface="+mn-ea"/>
                <a:cs typeface="+mn-cs"/>
              </a:rPr>
              <a:t>, ‘happy’ or ‘joy’).  </a:t>
            </a:r>
          </a:p>
          <a:p>
            <a:r>
              <a:rPr lang="en-US" sz="1200" kern="1200" dirty="0" smtClean="0">
                <a:solidFill>
                  <a:schemeClr val="tx1"/>
                </a:solidFill>
                <a:effectLst/>
                <a:latin typeface="+mn-lt"/>
                <a:ea typeface="+mn-ea"/>
                <a:cs typeface="+mn-cs"/>
              </a:rPr>
              <a:t>Notice the similarity? Yes, when you double the character 喜, you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sym typeface="Wingdings"/>
              </a:rPr>
              <a:t>  Double character</a:t>
            </a:r>
            <a:r>
              <a:rPr lang="en-US" sz="1200" kern="1200" baseline="0" dirty="0" smtClean="0">
                <a:solidFill>
                  <a:schemeClr val="tx1"/>
                </a:solidFill>
                <a:effectLst/>
                <a:latin typeface="+mn-lt"/>
                <a:ea typeface="+mn-ea"/>
                <a:cs typeface="+mn-cs"/>
                <a:sym typeface="Wingdings"/>
              </a:rPr>
              <a:t> -- </a:t>
            </a:r>
            <a:endParaRPr lang="en-US" dirty="0"/>
          </a:p>
        </p:txBody>
      </p:sp>
      <p:sp>
        <p:nvSpPr>
          <p:cNvPr id="4" name="Slide Number Placeholder 3"/>
          <p:cNvSpPr>
            <a:spLocks noGrp="1"/>
          </p:cNvSpPr>
          <p:nvPr>
            <p:ph type="sldNum" sz="quarter" idx="10"/>
          </p:nvPr>
        </p:nvSpPr>
        <p:spPr/>
        <p:txBody>
          <a:bodyPr/>
          <a:lstStyle/>
          <a:p>
            <a:fld id="{3DA06FC5-5253-8444-A22F-B474784BDD4C}" type="slidenum">
              <a:rPr lang="en-US" smtClean="0"/>
              <a:t>14</a:t>
            </a:fld>
            <a:endParaRPr lang="en-US"/>
          </a:p>
        </p:txBody>
      </p:sp>
    </p:spTree>
    <p:extLst>
      <p:ext uri="{BB962C8B-B14F-4D97-AF65-F5344CB8AC3E}">
        <p14:creationId xmlns:p14="http://schemas.microsoft.com/office/powerpoint/2010/main" val="32984255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you get 囍 (</a:t>
            </a:r>
            <a:r>
              <a:rPr lang="en-US" sz="1200" kern="1200" dirty="0" err="1" smtClean="0">
                <a:solidFill>
                  <a:schemeClr val="tx1"/>
                </a:solidFill>
                <a:latin typeface="+mn-lt"/>
                <a:ea typeface="+mn-ea"/>
                <a:cs typeface="+mn-cs"/>
              </a:rPr>
              <a:t>shuāngxǐ</a:t>
            </a:r>
            <a:r>
              <a:rPr lang="en-US" sz="1200" kern="1200" dirty="0" smtClean="0">
                <a:solidFill>
                  <a:schemeClr val="tx1"/>
                </a:solidFill>
                <a:latin typeface="+mn-lt"/>
                <a:ea typeface="+mn-ea"/>
                <a:cs typeface="+mn-cs"/>
              </a:rPr>
              <a:t>, double ‘xi’), which is only used as an ornamental design motif associated with Chinese weddings. With two 喜 compressed to assume the square shape of a standard Chinese character,</a:t>
            </a:r>
            <a:r>
              <a:rPr lang="en-US" sz="1200" i="1" kern="1200" dirty="0" smtClean="0">
                <a:solidFill>
                  <a:schemeClr val="tx1"/>
                </a:solidFill>
                <a:latin typeface="+mn-lt"/>
                <a:ea typeface="+mn-ea"/>
                <a:cs typeface="+mn-cs"/>
              </a:rPr>
              <a:t> </a:t>
            </a:r>
            <a:r>
              <a:rPr lang="en-US" sz="1200" i="1" kern="1200" dirty="0" err="1" smtClean="0">
                <a:solidFill>
                  <a:schemeClr val="tx1"/>
                </a:solidFill>
                <a:latin typeface="+mn-lt"/>
                <a:ea typeface="+mn-ea"/>
                <a:cs typeface="+mn-cs"/>
              </a:rPr>
              <a:t>Shuangxi</a:t>
            </a:r>
            <a:r>
              <a:rPr lang="en-US" sz="1200" i="1" kern="1200" dirty="0" smtClean="0">
                <a:solidFill>
                  <a:schemeClr val="tx1"/>
                </a:solidFill>
                <a:latin typeface="+mn-lt"/>
                <a:ea typeface="+mn-ea"/>
                <a:cs typeface="+mn-cs"/>
              </a:rPr>
              <a:t> </a:t>
            </a:r>
            <a:r>
              <a:rPr lang="en-US" sz="1200" i="0" kern="1200" dirty="0" smtClean="0">
                <a:solidFill>
                  <a:schemeClr val="tx1"/>
                </a:solidFill>
                <a:latin typeface="+mn-lt"/>
                <a:ea typeface="+mn-ea"/>
                <a:cs typeface="+mn-cs"/>
              </a:rPr>
              <a:t>means ‘double happiness’ to coincide with the new couple. Chinese culture also believes  that “happiness comes in twos” (好事要成双 </a:t>
            </a:r>
            <a:r>
              <a:rPr lang="en-US" sz="1200" i="0" kern="1200" dirty="0" err="1" smtClean="0">
                <a:solidFill>
                  <a:schemeClr val="tx1"/>
                </a:solidFill>
                <a:latin typeface="+mn-lt"/>
                <a:ea typeface="+mn-ea"/>
                <a:cs typeface="+mn-cs"/>
              </a:rPr>
              <a:t>hǎoshì</a:t>
            </a:r>
            <a:r>
              <a:rPr lang="en-US" sz="1200" i="0" kern="1200" dirty="0" smtClean="0">
                <a:solidFill>
                  <a:schemeClr val="tx1"/>
                </a:solidFill>
                <a:latin typeface="+mn-lt"/>
                <a:ea typeface="+mn-ea"/>
                <a:cs typeface="+mn-cs"/>
              </a:rPr>
              <a:t> </a:t>
            </a:r>
            <a:r>
              <a:rPr lang="en-US" sz="1200" i="0" kern="1200" dirty="0" err="1" smtClean="0">
                <a:solidFill>
                  <a:schemeClr val="tx1"/>
                </a:solidFill>
                <a:latin typeface="+mn-lt"/>
                <a:ea typeface="+mn-ea"/>
                <a:cs typeface="+mn-cs"/>
              </a:rPr>
              <a:t>yào</a:t>
            </a:r>
            <a:r>
              <a:rPr lang="en-US" sz="1200" i="0" kern="1200" dirty="0" smtClean="0">
                <a:solidFill>
                  <a:schemeClr val="tx1"/>
                </a:solidFill>
                <a:latin typeface="+mn-lt"/>
                <a:ea typeface="+mn-ea"/>
                <a:cs typeface="+mn-cs"/>
              </a:rPr>
              <a:t> </a:t>
            </a:r>
            <a:r>
              <a:rPr lang="en-US" sz="1200" i="0" kern="1200" dirty="0" err="1" smtClean="0">
                <a:solidFill>
                  <a:schemeClr val="tx1"/>
                </a:solidFill>
                <a:latin typeface="+mn-lt"/>
                <a:ea typeface="+mn-ea"/>
                <a:cs typeface="+mn-cs"/>
              </a:rPr>
              <a:t>chéng</a:t>
            </a:r>
            <a:r>
              <a:rPr lang="en-US" sz="1200" i="0" kern="1200" dirty="0" smtClean="0">
                <a:solidFill>
                  <a:schemeClr val="tx1"/>
                </a:solidFill>
                <a:latin typeface="+mn-lt"/>
                <a:ea typeface="+mn-ea"/>
                <a:cs typeface="+mn-cs"/>
              </a:rPr>
              <a:t> </a:t>
            </a:r>
            <a:r>
              <a:rPr lang="en-US" sz="1200" i="0" kern="1200" dirty="0" err="1" smtClean="0">
                <a:solidFill>
                  <a:schemeClr val="tx1"/>
                </a:solidFill>
                <a:latin typeface="+mn-lt"/>
                <a:ea typeface="+mn-ea"/>
                <a:cs typeface="+mn-cs"/>
              </a:rPr>
              <a:t>shuāng</a:t>
            </a:r>
            <a:r>
              <a:rPr lang="en-US" sz="1200" i="0" kern="1200" dirty="0" smtClean="0">
                <a:solidFill>
                  <a:schemeClr val="tx1"/>
                </a:solidFill>
                <a:latin typeface="+mn-lt"/>
                <a:ea typeface="+mn-ea"/>
                <a:cs typeface="+mn-cs"/>
              </a:rPr>
              <a:t>), and weddings especially follow the auspicious sayings. </a:t>
            </a:r>
          </a:p>
          <a:p>
            <a:endParaRPr lang="en-US" sz="1200" i="0" kern="1200" dirty="0" smtClean="0">
              <a:solidFill>
                <a:schemeClr val="tx1"/>
              </a:solidFill>
              <a:latin typeface="+mn-lt"/>
              <a:ea typeface="+mn-ea"/>
              <a:cs typeface="+mn-cs"/>
            </a:endParaRPr>
          </a:p>
          <a:p>
            <a:r>
              <a:rPr lang="en-US" sz="1200" i="0" kern="1200" dirty="0" smtClean="0">
                <a:solidFill>
                  <a:schemeClr val="tx1"/>
                </a:solidFill>
                <a:latin typeface="+mn-lt"/>
                <a:ea typeface="+mn-ea"/>
                <a:cs typeface="+mn-cs"/>
                <a:sym typeface="Wingdings"/>
              </a:rPr>
              <a:t> Love </a:t>
            </a:r>
            <a:endParaRPr lang="en-US" dirty="0"/>
          </a:p>
        </p:txBody>
      </p:sp>
      <p:sp>
        <p:nvSpPr>
          <p:cNvPr id="4" name="Slide Number Placeholder 3"/>
          <p:cNvSpPr>
            <a:spLocks noGrp="1"/>
          </p:cNvSpPr>
          <p:nvPr>
            <p:ph type="sldNum" sz="quarter" idx="10"/>
          </p:nvPr>
        </p:nvSpPr>
        <p:spPr/>
        <p:txBody>
          <a:bodyPr/>
          <a:lstStyle/>
          <a:p>
            <a:fld id="{3DA06FC5-5253-8444-A22F-B474784BDD4C}" type="slidenum">
              <a:rPr lang="en-US" smtClean="0"/>
              <a:t>15</a:t>
            </a:fld>
            <a:endParaRPr lang="en-US"/>
          </a:p>
        </p:txBody>
      </p:sp>
    </p:spTree>
    <p:extLst>
      <p:ext uri="{BB962C8B-B14F-4D97-AF65-F5344CB8AC3E}">
        <p14:creationId xmlns:p14="http://schemas.microsoft.com/office/powerpoint/2010/main" val="32984255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Thus the symbol proliferates</a:t>
            </a:r>
            <a:r>
              <a:rPr lang="en-US" baseline="0" dirty="0" smtClean="0"/>
              <a:t> at Chinese weddings… </a:t>
            </a:r>
          </a:p>
          <a:p>
            <a:endParaRPr lang="en-US" baseline="0" dirty="0" smtClean="0"/>
          </a:p>
          <a:p>
            <a:r>
              <a:rPr lang="en-US" baseline="0" dirty="0" smtClean="0"/>
              <a:t>Happiness Times 2</a:t>
            </a:r>
          </a:p>
          <a:p>
            <a:endParaRPr lang="en-US" baseline="0" dirty="0" smtClean="0"/>
          </a:p>
          <a:p>
            <a:r>
              <a:rPr lang="en-US" baseline="0" dirty="0" smtClean="0">
                <a:sym typeface="Wingdings"/>
              </a:rPr>
              <a:t> </a:t>
            </a:r>
            <a:r>
              <a:rPr lang="en-US" baseline="0" dirty="0" smtClean="0">
                <a:sym typeface="Wingdings"/>
              </a:rPr>
              <a:t>Marriage = to TIE in marriage</a:t>
            </a:r>
            <a:endParaRPr lang="en-US" dirty="0"/>
          </a:p>
        </p:txBody>
      </p:sp>
      <p:sp>
        <p:nvSpPr>
          <p:cNvPr id="4" name="Slide Number Placeholder 3"/>
          <p:cNvSpPr>
            <a:spLocks noGrp="1"/>
          </p:cNvSpPr>
          <p:nvPr>
            <p:ph type="sldNum" sz="quarter" idx="10"/>
          </p:nvPr>
        </p:nvSpPr>
        <p:spPr/>
        <p:txBody>
          <a:bodyPr/>
          <a:lstStyle/>
          <a:p>
            <a:fld id="{3DA06FC5-5253-8444-A22F-B474784BDD4C}" type="slidenum">
              <a:rPr lang="en-US" smtClean="0"/>
              <a:t>16</a:t>
            </a:fld>
            <a:endParaRPr lang="en-US"/>
          </a:p>
        </p:txBody>
      </p:sp>
    </p:spTree>
    <p:extLst>
      <p:ext uri="{BB962C8B-B14F-4D97-AF65-F5344CB8AC3E}">
        <p14:creationId xmlns:p14="http://schemas.microsoft.com/office/powerpoint/2010/main" val="32984255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literal translation of </a:t>
            </a:r>
            <a:r>
              <a:rPr lang="en-US" sz="1200" kern="1200" dirty="0" err="1" smtClean="0">
                <a:solidFill>
                  <a:schemeClr val="tx1"/>
                </a:solidFill>
                <a:effectLst/>
                <a:latin typeface="+mn-lt"/>
                <a:ea typeface="+mn-ea"/>
                <a:cs typeface="+mn-cs"/>
              </a:rPr>
              <a:t>jié</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hūn</a:t>
            </a:r>
            <a:r>
              <a:rPr lang="en-US" sz="1200" kern="1200" dirty="0" smtClean="0">
                <a:solidFill>
                  <a:schemeClr val="tx1"/>
                </a:solidFill>
                <a:effectLst/>
                <a:latin typeface="+mn-lt"/>
                <a:ea typeface="+mn-ea"/>
                <a:cs typeface="+mn-cs"/>
              </a:rPr>
              <a:t> is “to tie in marriage.”</a:t>
            </a:r>
          </a:p>
          <a:p>
            <a:r>
              <a:rPr lang="en-US" sz="1200" kern="1200" dirty="0" smtClean="0">
                <a:solidFill>
                  <a:schemeClr val="tx1"/>
                </a:solidFill>
                <a:effectLst/>
                <a:latin typeface="+mn-lt"/>
                <a:ea typeface="+mn-ea"/>
                <a:cs typeface="+mn-cs"/>
              </a:rPr>
              <a:t>The Mandarin Chinese phrase for “married” is </a:t>
            </a:r>
            <a:r>
              <a:rPr lang="en-US" sz="1200" kern="1200" dirty="0" smtClean="0">
                <a:solidFill>
                  <a:schemeClr val="tx1"/>
                </a:solidFill>
                <a:effectLst/>
                <a:latin typeface="+mn-lt"/>
                <a:ea typeface="+mn-ea"/>
                <a:cs typeface="+mn-cs"/>
                <a:hlinkClick r:id="rId3"/>
              </a:rPr>
              <a:t>jié hūn</a:t>
            </a:r>
            <a:r>
              <a:rPr lang="en-US" sz="1200" kern="1200" dirty="0" smtClean="0">
                <a:solidFill>
                  <a:schemeClr val="tx1"/>
                </a:solidFill>
                <a:effectLst/>
                <a:latin typeface="+mn-lt"/>
                <a:ea typeface="+mn-ea"/>
                <a:cs typeface="+mn-cs"/>
              </a:rPr>
              <a:t> which has two characters: </a:t>
            </a:r>
            <a:r>
              <a:rPr lang="ja-JP" altLang="en-US" sz="1200" kern="1200" dirty="0" smtClean="0">
                <a:solidFill>
                  <a:schemeClr val="tx1"/>
                </a:solidFill>
                <a:effectLst/>
                <a:latin typeface="+mn-lt"/>
                <a:ea typeface="+mn-ea"/>
                <a:cs typeface="+mn-cs"/>
              </a:rPr>
              <a:t>結婚</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first character, </a:t>
            </a:r>
            <a:r>
              <a:rPr lang="en-US" sz="1200" kern="1200" dirty="0" err="1" smtClean="0">
                <a:solidFill>
                  <a:schemeClr val="tx1"/>
                </a:solidFill>
                <a:effectLst/>
                <a:latin typeface="+mn-lt"/>
                <a:ea typeface="+mn-ea"/>
                <a:cs typeface="+mn-cs"/>
              </a:rPr>
              <a:t>jié</a:t>
            </a:r>
            <a:r>
              <a:rPr lang="en-US" sz="1200" kern="1200" dirty="0" smtClean="0">
                <a:solidFill>
                  <a:schemeClr val="tx1"/>
                </a:solidFill>
                <a:effectLst/>
                <a:latin typeface="+mn-lt"/>
                <a:ea typeface="+mn-ea"/>
                <a:cs typeface="+mn-cs"/>
              </a:rPr>
              <a:t>, means “knot,” “bond,” or “to bind.” </a:t>
            </a:r>
          </a:p>
          <a:p>
            <a:r>
              <a:rPr lang="en-US" sz="1200" kern="1200" dirty="0" smtClean="0">
                <a:solidFill>
                  <a:schemeClr val="tx1"/>
                </a:solidFill>
                <a:effectLst/>
                <a:latin typeface="+mn-lt"/>
                <a:ea typeface="+mn-ea"/>
                <a:cs typeface="+mn-cs"/>
              </a:rPr>
              <a:t>The second character, </a:t>
            </a:r>
            <a:r>
              <a:rPr lang="en-US" sz="1200" kern="1200" dirty="0" err="1" smtClean="0">
                <a:solidFill>
                  <a:schemeClr val="tx1"/>
                </a:solidFill>
                <a:effectLst/>
                <a:latin typeface="+mn-lt"/>
                <a:ea typeface="+mn-ea"/>
                <a:cs typeface="+mn-cs"/>
              </a:rPr>
              <a:t>hūn</a:t>
            </a:r>
            <a:r>
              <a:rPr lang="en-US" sz="1200" kern="1200" dirty="0" smtClean="0">
                <a:solidFill>
                  <a:schemeClr val="tx1"/>
                </a:solidFill>
                <a:effectLst/>
                <a:latin typeface="+mn-lt"/>
                <a:ea typeface="+mn-ea"/>
                <a:cs typeface="+mn-cs"/>
              </a:rPr>
              <a:t>, means “to marry” or “marriage.”</a:t>
            </a:r>
          </a:p>
          <a:p>
            <a:endParaRPr lang="en-US" baseline="0" dirty="0" smtClean="0"/>
          </a:p>
          <a:p>
            <a:r>
              <a:rPr lang="en-US" baseline="0" dirty="0" smtClean="0">
                <a:sym typeface="Wingdings"/>
              </a:rPr>
              <a:t> Song of Solomon – 1:14</a:t>
            </a:r>
            <a:endParaRPr lang="en-US" dirty="0"/>
          </a:p>
        </p:txBody>
      </p:sp>
      <p:sp>
        <p:nvSpPr>
          <p:cNvPr id="4" name="Slide Number Placeholder 3"/>
          <p:cNvSpPr>
            <a:spLocks noGrp="1"/>
          </p:cNvSpPr>
          <p:nvPr>
            <p:ph type="sldNum" sz="quarter" idx="10"/>
          </p:nvPr>
        </p:nvSpPr>
        <p:spPr/>
        <p:txBody>
          <a:bodyPr/>
          <a:lstStyle/>
          <a:p>
            <a:fld id="{3DA06FC5-5253-8444-A22F-B474784BDD4C}" type="slidenum">
              <a:rPr lang="en-US" smtClean="0"/>
              <a:t>17</a:t>
            </a:fld>
            <a:endParaRPr lang="en-US"/>
          </a:p>
        </p:txBody>
      </p:sp>
    </p:spTree>
    <p:extLst>
      <p:ext uri="{BB962C8B-B14F-4D97-AF65-F5344CB8AC3E}">
        <p14:creationId xmlns:p14="http://schemas.microsoft.com/office/powerpoint/2010/main" val="32984255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My Beloved is MINE - Song of Solomon.</a:t>
            </a:r>
          </a:p>
          <a:p>
            <a:r>
              <a:rPr lang="en-US" sz="1200" b="1" kern="1200" dirty="0" smtClean="0">
                <a:solidFill>
                  <a:schemeClr val="tx1"/>
                </a:solidFill>
                <a:latin typeface="+mn-lt"/>
                <a:ea typeface="+mn-ea"/>
                <a:cs typeface="+mn-cs"/>
              </a:rPr>
              <a:t>Song of Solomon 1:14 — </a:t>
            </a:r>
            <a:r>
              <a:rPr lang="en-US" sz="1200" b="1" kern="1200" baseline="30000" dirty="0" smtClean="0">
                <a:solidFill>
                  <a:schemeClr val="tx1"/>
                </a:solidFill>
                <a:latin typeface="+mn-lt"/>
                <a:ea typeface="+mn-ea"/>
                <a:cs typeface="+mn-cs"/>
              </a:rPr>
              <a:t>14</a:t>
            </a:r>
            <a:r>
              <a:rPr lang="en-US" sz="1200" b="0" kern="1200" baseline="0" dirty="0" smtClean="0">
                <a:solidFill>
                  <a:schemeClr val="tx1"/>
                </a:solidFill>
                <a:latin typeface="+mn-lt"/>
                <a:ea typeface="+mn-ea"/>
                <a:cs typeface="+mn-cs"/>
              </a:rPr>
              <a:t> My beloved is to me a cluster of henna blossoms in the vineyards of </a:t>
            </a:r>
            <a:r>
              <a:rPr lang="en-US" sz="1200" b="0" kern="1200" baseline="0" dirty="0" err="1" smtClean="0">
                <a:solidFill>
                  <a:schemeClr val="tx1"/>
                </a:solidFill>
                <a:latin typeface="+mn-lt"/>
                <a:ea typeface="+mn-ea"/>
                <a:cs typeface="+mn-cs"/>
              </a:rPr>
              <a:t>Engedi</a:t>
            </a:r>
            <a:r>
              <a:rPr lang="en-US" sz="1200" b="0" kern="1200" baseline="0" dirty="0" smtClean="0">
                <a:solidFill>
                  <a:schemeClr val="tx1"/>
                </a:solidFill>
                <a:latin typeface="+mn-lt"/>
                <a:ea typeface="+mn-ea"/>
                <a:cs typeface="+mn-cs"/>
              </a:rPr>
              <a:t>.</a:t>
            </a:r>
          </a:p>
          <a:p>
            <a:endParaRPr lang="en-US" sz="1200" b="0" kern="1200" baseline="0" dirty="0" smtClean="0">
              <a:solidFill>
                <a:schemeClr val="tx1"/>
              </a:solidFill>
              <a:latin typeface="+mn-lt"/>
              <a:ea typeface="+mn-ea"/>
              <a:cs typeface="+mn-cs"/>
            </a:endParaRPr>
          </a:p>
          <a:p>
            <a:pPr marL="171450" indent="-171450">
              <a:buFont typeface="Wingdings" charset="0"/>
              <a:buChar char="à"/>
            </a:pPr>
            <a:r>
              <a:rPr lang="en-US" sz="1200" b="1" kern="1200" baseline="0" dirty="0" smtClean="0">
                <a:solidFill>
                  <a:schemeClr val="tx1"/>
                </a:solidFill>
                <a:latin typeface="+mn-lt"/>
                <a:ea typeface="+mn-ea"/>
                <a:cs typeface="+mn-cs"/>
              </a:rPr>
              <a:t>Song of Solomon 1:16 — </a:t>
            </a:r>
            <a:r>
              <a:rPr lang="en-US" sz="1200" b="1" kern="1200" baseline="30000" dirty="0" smtClean="0">
                <a:solidFill>
                  <a:schemeClr val="tx1"/>
                </a:solidFill>
                <a:latin typeface="+mn-lt"/>
                <a:ea typeface="+mn-ea"/>
                <a:cs typeface="+mn-cs"/>
              </a:rPr>
              <a:t>16</a:t>
            </a:r>
            <a:r>
              <a:rPr lang="en-US" sz="1200" b="0" kern="1200" baseline="0" dirty="0" smtClean="0">
                <a:solidFill>
                  <a:schemeClr val="tx1"/>
                </a:solidFill>
                <a:latin typeface="+mn-lt"/>
                <a:ea typeface="+mn-ea"/>
                <a:cs typeface="+mn-cs"/>
              </a:rPr>
              <a:t> Behold, you are beautiful, my beloved, truly delightful. … </a:t>
            </a:r>
          </a:p>
          <a:p>
            <a:pPr marL="171450" indent="-171450">
              <a:buFont typeface="Wingdings" charset="0"/>
              <a:buChar char="à"/>
            </a:pPr>
            <a:endParaRPr lang="en-US" sz="1200" b="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DA06FC5-5253-8444-A22F-B474784BDD4C}" type="slidenum">
              <a:rPr lang="en-US" smtClean="0"/>
              <a:t>18</a:t>
            </a:fld>
            <a:endParaRPr lang="en-US"/>
          </a:p>
        </p:txBody>
      </p:sp>
    </p:spTree>
    <p:extLst>
      <p:ext uri="{BB962C8B-B14F-4D97-AF65-F5344CB8AC3E}">
        <p14:creationId xmlns:p14="http://schemas.microsoft.com/office/powerpoint/2010/main" val="32984255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My Beloved is MINE - Song of Solomon.</a:t>
            </a:r>
          </a:p>
          <a:p>
            <a:r>
              <a:rPr lang="en-US" sz="1200" b="1" kern="1200" baseline="0" dirty="0" smtClean="0">
                <a:solidFill>
                  <a:schemeClr val="tx1"/>
                </a:solidFill>
                <a:latin typeface="+mn-lt"/>
                <a:ea typeface="+mn-ea"/>
                <a:cs typeface="+mn-cs"/>
              </a:rPr>
              <a:t>Song of Solomon 1:16 — </a:t>
            </a:r>
            <a:r>
              <a:rPr lang="en-US" sz="1200" b="1" kern="1200" baseline="30000" dirty="0" smtClean="0">
                <a:solidFill>
                  <a:schemeClr val="tx1"/>
                </a:solidFill>
                <a:latin typeface="+mn-lt"/>
                <a:ea typeface="+mn-ea"/>
                <a:cs typeface="+mn-cs"/>
              </a:rPr>
              <a:t>16</a:t>
            </a:r>
            <a:r>
              <a:rPr lang="en-US" sz="1200" b="0" kern="1200" baseline="0" dirty="0" smtClean="0">
                <a:solidFill>
                  <a:schemeClr val="tx1"/>
                </a:solidFill>
                <a:latin typeface="+mn-lt"/>
                <a:ea typeface="+mn-ea"/>
                <a:cs typeface="+mn-cs"/>
              </a:rPr>
              <a:t> Behold, you are beautiful, my beloved, truly delightful. Our couch is green;</a:t>
            </a:r>
          </a:p>
          <a:p>
            <a:endParaRPr lang="en-US" sz="1200" b="0" kern="1200" baseline="0" dirty="0" smtClean="0">
              <a:solidFill>
                <a:schemeClr val="tx1"/>
              </a:solidFill>
              <a:latin typeface="+mn-lt"/>
              <a:ea typeface="+mn-ea"/>
              <a:cs typeface="+mn-cs"/>
            </a:endParaRPr>
          </a:p>
          <a:p>
            <a:pPr marL="171450" indent="-171450">
              <a:buFont typeface="Wingdings" charset="0"/>
              <a:buChar char="à"/>
            </a:pPr>
            <a:r>
              <a:rPr lang="en-US" sz="1200" b="1" kern="1200" baseline="0" dirty="0" smtClean="0">
                <a:solidFill>
                  <a:schemeClr val="tx1"/>
                </a:solidFill>
                <a:latin typeface="+mn-lt"/>
                <a:ea typeface="+mn-ea"/>
                <a:cs typeface="+mn-cs"/>
              </a:rPr>
              <a:t>Song of Solomon 2:3 — </a:t>
            </a:r>
            <a:r>
              <a:rPr lang="en-US" sz="1200" b="1" kern="1200" baseline="30000" dirty="0" smtClean="0">
                <a:solidFill>
                  <a:schemeClr val="tx1"/>
                </a:solidFill>
                <a:latin typeface="+mn-lt"/>
                <a:ea typeface="+mn-ea"/>
                <a:cs typeface="+mn-cs"/>
              </a:rPr>
              <a:t>3</a:t>
            </a:r>
            <a:r>
              <a:rPr lang="en-US" sz="1200" b="0" kern="1200" baseline="0" dirty="0" smtClean="0">
                <a:solidFill>
                  <a:schemeClr val="tx1"/>
                </a:solidFill>
                <a:latin typeface="+mn-lt"/>
                <a:ea typeface="+mn-ea"/>
                <a:cs typeface="+mn-cs"/>
              </a:rPr>
              <a:t> As an apple tree among the trees of the forest, so is my beloved among the young men. With great delight I sat in his shadow, and his fruit was sweet to my taste.</a:t>
            </a:r>
          </a:p>
          <a:p>
            <a:pPr marL="171450" indent="-171450">
              <a:buFont typeface="Wingdings" charset="0"/>
              <a:buChar char="à"/>
            </a:pPr>
            <a:endParaRPr lang="en-US" sz="1200" b="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DA06FC5-5253-8444-A22F-B474784BDD4C}" type="slidenum">
              <a:rPr lang="en-US" smtClean="0"/>
              <a:t>19</a:t>
            </a:fld>
            <a:endParaRPr lang="en-US"/>
          </a:p>
        </p:txBody>
      </p:sp>
    </p:spTree>
    <p:extLst>
      <p:ext uri="{BB962C8B-B14F-4D97-AF65-F5344CB8AC3E}">
        <p14:creationId xmlns:p14="http://schemas.microsoft.com/office/powerpoint/2010/main" val="32984255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Marriage: A Gift from God</a:t>
            </a:r>
          </a:p>
          <a:p>
            <a:endParaRPr lang="en-US" dirty="0" smtClean="0"/>
          </a:p>
          <a:p>
            <a:r>
              <a:rPr lang="en-US" dirty="0" smtClean="0"/>
              <a:t>MY experience with Chinese wedding pictures – </a:t>
            </a:r>
          </a:p>
          <a:p>
            <a:r>
              <a:rPr lang="en-US" dirty="0" smtClean="0"/>
              <a:t>THIS</a:t>
            </a:r>
            <a:r>
              <a:rPr lang="en-US" baseline="0" dirty="0" smtClean="0"/>
              <a:t> relationship did NOT just ‘happen’ – it came from our CREATOR.</a:t>
            </a:r>
          </a:p>
          <a:p>
            <a:r>
              <a:rPr lang="en-US" baseline="0" dirty="0" smtClean="0">
                <a:sym typeface="Wingdings"/>
              </a:rPr>
              <a:t> Gen. 1:</a:t>
            </a:r>
            <a:endParaRPr lang="en-US" dirty="0"/>
          </a:p>
        </p:txBody>
      </p:sp>
      <p:sp>
        <p:nvSpPr>
          <p:cNvPr id="4" name="Slide Number Placeholder 3"/>
          <p:cNvSpPr>
            <a:spLocks noGrp="1"/>
          </p:cNvSpPr>
          <p:nvPr>
            <p:ph type="sldNum" sz="quarter" idx="10"/>
          </p:nvPr>
        </p:nvSpPr>
        <p:spPr/>
        <p:txBody>
          <a:bodyPr/>
          <a:lstStyle/>
          <a:p>
            <a:fld id="{3DA06FC5-5253-8444-A22F-B474784BDD4C}" type="slidenum">
              <a:rPr lang="en-US" smtClean="0"/>
              <a:t>2</a:t>
            </a:fld>
            <a:endParaRPr lang="en-US"/>
          </a:p>
        </p:txBody>
      </p:sp>
    </p:spTree>
    <p:extLst>
      <p:ext uri="{BB962C8B-B14F-4D97-AF65-F5344CB8AC3E}">
        <p14:creationId xmlns:p14="http://schemas.microsoft.com/office/powerpoint/2010/main" val="32984255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My Beloved is MINE - Song of Solomon.</a:t>
            </a:r>
          </a:p>
          <a:p>
            <a:r>
              <a:rPr lang="en-US" sz="1200" b="1" kern="1200" baseline="0" dirty="0" smtClean="0">
                <a:solidFill>
                  <a:schemeClr val="tx1"/>
                </a:solidFill>
                <a:latin typeface="+mn-lt"/>
                <a:ea typeface="+mn-ea"/>
                <a:cs typeface="+mn-cs"/>
              </a:rPr>
              <a:t>Song of Solomon 2:3 — </a:t>
            </a:r>
            <a:r>
              <a:rPr lang="en-US" sz="1200" b="1" kern="1200" baseline="30000" dirty="0" smtClean="0">
                <a:solidFill>
                  <a:schemeClr val="tx1"/>
                </a:solidFill>
                <a:latin typeface="+mn-lt"/>
                <a:ea typeface="+mn-ea"/>
                <a:cs typeface="+mn-cs"/>
              </a:rPr>
              <a:t>3</a:t>
            </a:r>
            <a:r>
              <a:rPr lang="en-US" sz="1200" b="0" kern="1200" baseline="0" dirty="0" smtClean="0">
                <a:solidFill>
                  <a:schemeClr val="tx1"/>
                </a:solidFill>
                <a:latin typeface="+mn-lt"/>
                <a:ea typeface="+mn-ea"/>
                <a:cs typeface="+mn-cs"/>
              </a:rPr>
              <a:t> As an apple tree among the trees of the forest, so is my beloved among the young men. </a:t>
            </a:r>
          </a:p>
          <a:p>
            <a:endParaRPr lang="en-US" sz="1200" b="0" kern="1200" baseline="0" dirty="0" smtClean="0">
              <a:solidFill>
                <a:schemeClr val="tx1"/>
              </a:solidFill>
              <a:latin typeface="+mn-lt"/>
              <a:ea typeface="+mn-ea"/>
              <a:cs typeface="+mn-cs"/>
            </a:endParaRPr>
          </a:p>
          <a:p>
            <a:r>
              <a:rPr lang="en-US" sz="1200" b="0" kern="1200" baseline="0" dirty="0" smtClean="0">
                <a:solidFill>
                  <a:schemeClr val="tx1"/>
                </a:solidFill>
                <a:latin typeface="+mn-lt"/>
                <a:ea typeface="+mn-ea"/>
                <a:cs typeface="+mn-cs"/>
                <a:sym typeface="Wingdings"/>
              </a:rPr>
              <a:t> continued:   </a:t>
            </a:r>
            <a:r>
              <a:rPr lang="en-US" sz="1200" b="0" kern="1200" baseline="0" dirty="0" smtClean="0">
                <a:solidFill>
                  <a:schemeClr val="tx1"/>
                </a:solidFill>
                <a:latin typeface="+mn-lt"/>
                <a:ea typeface="+mn-ea"/>
                <a:cs typeface="+mn-cs"/>
              </a:rPr>
              <a:t>With great delight I sat in his shadow, and his fruit was sweet to my taste.</a:t>
            </a:r>
          </a:p>
          <a:p>
            <a:endParaRPr lang="en-US" sz="1200" b="0"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DA06FC5-5253-8444-A22F-B474784BDD4C}" type="slidenum">
              <a:rPr lang="en-US" smtClean="0"/>
              <a:t>20</a:t>
            </a:fld>
            <a:endParaRPr lang="en-US"/>
          </a:p>
        </p:txBody>
      </p:sp>
    </p:spTree>
    <p:extLst>
      <p:ext uri="{BB962C8B-B14F-4D97-AF65-F5344CB8AC3E}">
        <p14:creationId xmlns:p14="http://schemas.microsoft.com/office/powerpoint/2010/main" val="32984255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My Beloved is MINE - Song of Solomon.</a:t>
            </a:r>
          </a:p>
          <a:p>
            <a:r>
              <a:rPr lang="en-US" sz="1200" b="1" kern="1200" baseline="0" dirty="0" smtClean="0">
                <a:solidFill>
                  <a:schemeClr val="tx1"/>
                </a:solidFill>
                <a:latin typeface="+mn-lt"/>
                <a:ea typeface="+mn-ea"/>
                <a:cs typeface="+mn-cs"/>
              </a:rPr>
              <a:t>Song of Solomon 2:3 — </a:t>
            </a:r>
            <a:r>
              <a:rPr lang="en-US" sz="1200" b="1" kern="1200" baseline="30000" dirty="0" smtClean="0">
                <a:solidFill>
                  <a:schemeClr val="tx1"/>
                </a:solidFill>
                <a:latin typeface="+mn-lt"/>
                <a:ea typeface="+mn-ea"/>
                <a:cs typeface="+mn-cs"/>
              </a:rPr>
              <a:t>3</a:t>
            </a:r>
            <a:r>
              <a:rPr lang="en-US" sz="1200" b="0" kern="1200" baseline="0" dirty="0" smtClean="0">
                <a:solidFill>
                  <a:schemeClr val="tx1"/>
                </a:solidFill>
                <a:latin typeface="+mn-lt"/>
                <a:ea typeface="+mn-ea"/>
                <a:cs typeface="+mn-cs"/>
              </a:rPr>
              <a:t> As an apple tree among the trees of the forest, so is my beloved among the young men. With great delight I sat in his shadow, and his fruit was sweet to my taste.</a:t>
            </a:r>
          </a:p>
          <a:p>
            <a:endParaRPr lang="en-US" sz="1200" b="0" kern="1200" baseline="0" dirty="0" smtClean="0">
              <a:solidFill>
                <a:schemeClr val="tx1"/>
              </a:solidFill>
              <a:latin typeface="+mn-lt"/>
              <a:ea typeface="+mn-ea"/>
              <a:cs typeface="+mn-cs"/>
            </a:endParaRPr>
          </a:p>
          <a:p>
            <a:pPr marL="171450" indent="-171450">
              <a:buFont typeface="Wingdings" charset="0"/>
              <a:buChar char="à"/>
            </a:pPr>
            <a:r>
              <a:rPr lang="en-US" sz="1200" b="1" kern="1200" baseline="0" dirty="0" smtClean="0">
                <a:solidFill>
                  <a:schemeClr val="tx1"/>
                </a:solidFill>
                <a:latin typeface="+mn-lt"/>
                <a:ea typeface="+mn-ea"/>
                <a:cs typeface="+mn-cs"/>
              </a:rPr>
              <a:t>Song of Solomon 2:8 — </a:t>
            </a:r>
            <a:r>
              <a:rPr lang="en-US" sz="1200" b="1" kern="1200" baseline="30000" dirty="0" smtClean="0">
                <a:solidFill>
                  <a:schemeClr val="tx1"/>
                </a:solidFill>
                <a:latin typeface="+mn-lt"/>
                <a:ea typeface="+mn-ea"/>
                <a:cs typeface="+mn-cs"/>
              </a:rPr>
              <a:t>8</a:t>
            </a:r>
            <a:r>
              <a:rPr lang="en-US" sz="1200" b="0" kern="1200" baseline="0" dirty="0" smtClean="0">
                <a:solidFill>
                  <a:schemeClr val="tx1"/>
                </a:solidFill>
                <a:latin typeface="+mn-lt"/>
                <a:ea typeface="+mn-ea"/>
                <a:cs typeface="+mn-cs"/>
              </a:rPr>
              <a:t> The voice of my beloved! Behold, he comes, leaping over the mountains, bounding over the hills.</a:t>
            </a:r>
          </a:p>
          <a:p>
            <a:pPr marL="171450" indent="-171450">
              <a:buFont typeface="Wingdings" charset="0"/>
              <a:buChar char="à"/>
            </a:pPr>
            <a:endParaRPr lang="en-US" sz="1200" b="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DA06FC5-5253-8444-A22F-B474784BDD4C}" type="slidenum">
              <a:rPr lang="en-US" smtClean="0"/>
              <a:t>21</a:t>
            </a:fld>
            <a:endParaRPr lang="en-US"/>
          </a:p>
        </p:txBody>
      </p:sp>
    </p:spTree>
    <p:extLst>
      <p:ext uri="{BB962C8B-B14F-4D97-AF65-F5344CB8AC3E}">
        <p14:creationId xmlns:p14="http://schemas.microsoft.com/office/powerpoint/2010/main" val="32984255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My Beloved is MINE - Song of Solomon.</a:t>
            </a:r>
          </a:p>
          <a:p>
            <a:r>
              <a:rPr lang="en-US" sz="1200" b="1" kern="1200" baseline="0" dirty="0" smtClean="0">
                <a:solidFill>
                  <a:schemeClr val="tx1"/>
                </a:solidFill>
                <a:latin typeface="+mn-lt"/>
                <a:ea typeface="+mn-ea"/>
                <a:cs typeface="+mn-cs"/>
              </a:rPr>
              <a:t>Song of Solomon 2:8 — </a:t>
            </a:r>
            <a:r>
              <a:rPr lang="en-US" sz="1200" b="1" kern="1200" baseline="30000" dirty="0" smtClean="0">
                <a:solidFill>
                  <a:schemeClr val="tx1"/>
                </a:solidFill>
                <a:latin typeface="+mn-lt"/>
                <a:ea typeface="+mn-ea"/>
                <a:cs typeface="+mn-cs"/>
              </a:rPr>
              <a:t>8</a:t>
            </a:r>
            <a:r>
              <a:rPr lang="en-US" sz="1200" b="0" kern="1200" baseline="0" dirty="0" smtClean="0">
                <a:solidFill>
                  <a:schemeClr val="tx1"/>
                </a:solidFill>
                <a:latin typeface="+mn-lt"/>
                <a:ea typeface="+mn-ea"/>
                <a:cs typeface="+mn-cs"/>
              </a:rPr>
              <a:t> The voice of my beloved! Behold, he comes, leaping over the mountains, bounding over the hills.</a:t>
            </a:r>
          </a:p>
          <a:p>
            <a:endParaRPr lang="en-US" sz="1200" b="0" kern="1200" baseline="0" dirty="0" smtClean="0">
              <a:solidFill>
                <a:schemeClr val="tx1"/>
              </a:solidFill>
              <a:latin typeface="+mn-lt"/>
              <a:ea typeface="+mn-ea"/>
              <a:cs typeface="+mn-cs"/>
            </a:endParaRPr>
          </a:p>
          <a:p>
            <a:r>
              <a:rPr lang="en-US" sz="1200" b="1" kern="1200" baseline="0" dirty="0" smtClean="0">
                <a:solidFill>
                  <a:schemeClr val="tx1"/>
                </a:solidFill>
                <a:latin typeface="+mn-lt"/>
                <a:ea typeface="+mn-ea"/>
                <a:cs typeface="+mn-cs"/>
                <a:sym typeface="Wingdings"/>
              </a:rPr>
              <a:t> </a:t>
            </a:r>
            <a:r>
              <a:rPr lang="en-US" sz="1200" b="1" kern="1200" baseline="0" dirty="0" smtClean="0">
                <a:solidFill>
                  <a:schemeClr val="tx1"/>
                </a:solidFill>
                <a:latin typeface="+mn-lt"/>
                <a:ea typeface="+mn-ea"/>
                <a:cs typeface="+mn-cs"/>
              </a:rPr>
              <a:t>Song of Solomon 2:16 — </a:t>
            </a:r>
            <a:r>
              <a:rPr lang="en-US" sz="1200" b="1" kern="1200" baseline="30000" dirty="0" smtClean="0">
                <a:solidFill>
                  <a:schemeClr val="tx1"/>
                </a:solidFill>
                <a:latin typeface="+mn-lt"/>
                <a:ea typeface="+mn-ea"/>
                <a:cs typeface="+mn-cs"/>
              </a:rPr>
              <a:t>16</a:t>
            </a:r>
            <a:r>
              <a:rPr lang="en-US" sz="1200" b="0" kern="1200" baseline="0" dirty="0" smtClean="0">
                <a:solidFill>
                  <a:schemeClr val="tx1"/>
                </a:solidFill>
                <a:latin typeface="+mn-lt"/>
                <a:ea typeface="+mn-ea"/>
                <a:cs typeface="+mn-cs"/>
              </a:rPr>
              <a:t> My beloved is mine, and I am his; he grazes among the lilies.</a:t>
            </a:r>
            <a:endParaRPr lang="en-US" dirty="0"/>
          </a:p>
        </p:txBody>
      </p:sp>
      <p:sp>
        <p:nvSpPr>
          <p:cNvPr id="4" name="Slide Number Placeholder 3"/>
          <p:cNvSpPr>
            <a:spLocks noGrp="1"/>
          </p:cNvSpPr>
          <p:nvPr>
            <p:ph type="sldNum" sz="quarter" idx="10"/>
          </p:nvPr>
        </p:nvSpPr>
        <p:spPr/>
        <p:txBody>
          <a:bodyPr/>
          <a:lstStyle/>
          <a:p>
            <a:fld id="{3DA06FC5-5253-8444-A22F-B474784BDD4C}" type="slidenum">
              <a:rPr lang="en-US" smtClean="0"/>
              <a:t>22</a:t>
            </a:fld>
            <a:endParaRPr lang="en-US"/>
          </a:p>
        </p:txBody>
      </p:sp>
    </p:spTree>
    <p:extLst>
      <p:ext uri="{BB962C8B-B14F-4D97-AF65-F5344CB8AC3E}">
        <p14:creationId xmlns:p14="http://schemas.microsoft.com/office/powerpoint/2010/main" val="32984255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My Beloved is MINE - Song of Solomon.</a:t>
            </a:r>
          </a:p>
          <a:p>
            <a:endParaRPr lang="en-US" sz="1200" b="0" kern="1200" baseline="0" dirty="0" smtClean="0">
              <a:solidFill>
                <a:schemeClr val="tx1"/>
              </a:solidFill>
              <a:latin typeface="+mn-lt"/>
              <a:ea typeface="+mn-ea"/>
              <a:cs typeface="+mn-cs"/>
            </a:endParaRPr>
          </a:p>
          <a:p>
            <a:r>
              <a:rPr lang="en-US" sz="1200" b="1" kern="1200" baseline="0" dirty="0" smtClean="0">
                <a:solidFill>
                  <a:schemeClr val="tx1"/>
                </a:solidFill>
                <a:latin typeface="+mn-lt"/>
                <a:ea typeface="+mn-ea"/>
                <a:cs typeface="+mn-cs"/>
              </a:rPr>
              <a:t>Song of Solomon 2:16 — </a:t>
            </a:r>
            <a:r>
              <a:rPr lang="en-US" sz="1200" b="1" kern="1200" baseline="30000" dirty="0" smtClean="0">
                <a:solidFill>
                  <a:schemeClr val="tx1"/>
                </a:solidFill>
                <a:latin typeface="+mn-lt"/>
                <a:ea typeface="+mn-ea"/>
                <a:cs typeface="+mn-cs"/>
              </a:rPr>
              <a:t>16</a:t>
            </a:r>
            <a:r>
              <a:rPr lang="en-US" sz="1200" b="0" kern="1200" baseline="0" dirty="0" smtClean="0">
                <a:solidFill>
                  <a:schemeClr val="tx1"/>
                </a:solidFill>
                <a:latin typeface="+mn-lt"/>
                <a:ea typeface="+mn-ea"/>
                <a:cs typeface="+mn-cs"/>
              </a:rPr>
              <a:t> My beloved is mine, and I am his; he grazes among the lilies. </a:t>
            </a:r>
          </a:p>
          <a:p>
            <a:endParaRPr lang="en-US" sz="1200" b="0" kern="1200" baseline="0" dirty="0" smtClean="0">
              <a:solidFill>
                <a:schemeClr val="tx1"/>
              </a:solidFill>
              <a:latin typeface="+mn-lt"/>
              <a:ea typeface="+mn-ea"/>
              <a:cs typeface="+mn-cs"/>
            </a:endParaRPr>
          </a:p>
          <a:p>
            <a:r>
              <a:rPr lang="en-US" sz="1200" b="0" kern="1200" baseline="0" dirty="0" smtClean="0">
                <a:solidFill>
                  <a:schemeClr val="tx1"/>
                </a:solidFill>
                <a:latin typeface="+mn-lt"/>
                <a:ea typeface="+mn-ea"/>
                <a:cs typeface="+mn-cs"/>
                <a:sym typeface="Wingdings"/>
              </a:rPr>
              <a:t> Jesus  - Matt. 19:4-6</a:t>
            </a:r>
            <a:endParaRPr lang="en-US" dirty="0"/>
          </a:p>
        </p:txBody>
      </p:sp>
      <p:sp>
        <p:nvSpPr>
          <p:cNvPr id="4" name="Slide Number Placeholder 3"/>
          <p:cNvSpPr>
            <a:spLocks noGrp="1"/>
          </p:cNvSpPr>
          <p:nvPr>
            <p:ph type="sldNum" sz="quarter" idx="10"/>
          </p:nvPr>
        </p:nvSpPr>
        <p:spPr/>
        <p:txBody>
          <a:bodyPr/>
          <a:lstStyle/>
          <a:p>
            <a:fld id="{3DA06FC5-5253-8444-A22F-B474784BDD4C}" type="slidenum">
              <a:rPr lang="en-US" smtClean="0"/>
              <a:t>23</a:t>
            </a:fld>
            <a:endParaRPr lang="en-US"/>
          </a:p>
        </p:txBody>
      </p:sp>
    </p:spTree>
    <p:extLst>
      <p:ext uri="{BB962C8B-B14F-4D97-AF65-F5344CB8AC3E}">
        <p14:creationId xmlns:p14="http://schemas.microsoft.com/office/powerpoint/2010/main" val="32984255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latin typeface="+mn-lt"/>
                <a:ea typeface="+mn-ea"/>
                <a:cs typeface="+mn-cs"/>
              </a:rPr>
              <a:t>Matthew 19:4–6 — </a:t>
            </a:r>
            <a:r>
              <a:rPr lang="en-US" sz="1200" b="1" kern="1200" baseline="30000" dirty="0" smtClean="0">
                <a:solidFill>
                  <a:schemeClr val="tx1"/>
                </a:solidFill>
                <a:latin typeface="+mn-lt"/>
                <a:ea typeface="+mn-ea"/>
                <a:cs typeface="+mn-cs"/>
              </a:rPr>
              <a:t>4</a:t>
            </a:r>
            <a:r>
              <a:rPr lang="en-US" sz="1200" b="0" kern="1200" baseline="0" dirty="0" smtClean="0">
                <a:solidFill>
                  <a:schemeClr val="tx1"/>
                </a:solidFill>
                <a:latin typeface="+mn-lt"/>
                <a:ea typeface="+mn-ea"/>
                <a:cs typeface="+mn-cs"/>
              </a:rPr>
              <a:t> He answered, “Have you not read that he who created them from the beginning made them male and female, </a:t>
            </a:r>
            <a:r>
              <a:rPr lang="en-US" sz="1200" b="1" kern="1200" baseline="30000" dirty="0" smtClean="0">
                <a:solidFill>
                  <a:schemeClr val="tx1"/>
                </a:solidFill>
                <a:latin typeface="+mn-lt"/>
                <a:ea typeface="+mn-ea"/>
                <a:cs typeface="+mn-cs"/>
              </a:rPr>
              <a:t>5</a:t>
            </a:r>
            <a:r>
              <a:rPr lang="en-US" sz="1200" b="0" kern="1200" baseline="0" dirty="0" smtClean="0">
                <a:solidFill>
                  <a:schemeClr val="tx1"/>
                </a:solidFill>
                <a:latin typeface="+mn-lt"/>
                <a:ea typeface="+mn-ea"/>
                <a:cs typeface="+mn-cs"/>
              </a:rPr>
              <a:t> and said, ‘Therefore a man shall leave his father and his mother and hold fast to his wife, and the two shall become one flesh’? </a:t>
            </a:r>
            <a:r>
              <a:rPr lang="en-US" sz="1200" b="1" kern="1200" baseline="30000" dirty="0" smtClean="0">
                <a:solidFill>
                  <a:schemeClr val="tx1"/>
                </a:solidFill>
                <a:latin typeface="+mn-lt"/>
                <a:ea typeface="+mn-ea"/>
                <a:cs typeface="+mn-cs"/>
              </a:rPr>
              <a:t>6</a:t>
            </a:r>
            <a:r>
              <a:rPr lang="en-US" sz="1200" b="0" kern="1200" baseline="0" dirty="0" smtClean="0">
                <a:solidFill>
                  <a:schemeClr val="tx1"/>
                </a:solidFill>
                <a:latin typeface="+mn-lt"/>
                <a:ea typeface="+mn-ea"/>
                <a:cs typeface="+mn-cs"/>
              </a:rPr>
              <a:t> So they are no longer two but one flesh. What therefore God has joined together, let not man separate.”</a:t>
            </a:r>
          </a:p>
          <a:p>
            <a:endParaRPr lang="en-US" sz="1200" b="0" kern="1200" baseline="0" dirty="0" smtClean="0">
              <a:solidFill>
                <a:schemeClr val="tx1"/>
              </a:solidFill>
              <a:latin typeface="+mn-lt"/>
              <a:ea typeface="+mn-ea"/>
              <a:cs typeface="+mn-cs"/>
            </a:endParaRPr>
          </a:p>
          <a:p>
            <a:r>
              <a:rPr lang="en-US" sz="1200" b="0" kern="1200" baseline="0" dirty="0" smtClean="0">
                <a:solidFill>
                  <a:schemeClr val="tx1"/>
                </a:solidFill>
                <a:latin typeface="+mn-lt"/>
                <a:ea typeface="+mn-ea"/>
                <a:cs typeface="+mn-cs"/>
                <a:sym typeface="Wingdings"/>
              </a:rPr>
              <a:t> GOD created it</a:t>
            </a:r>
            <a:endParaRPr lang="en-US" dirty="0"/>
          </a:p>
        </p:txBody>
      </p:sp>
      <p:sp>
        <p:nvSpPr>
          <p:cNvPr id="4" name="Slide Number Placeholder 3"/>
          <p:cNvSpPr>
            <a:spLocks noGrp="1"/>
          </p:cNvSpPr>
          <p:nvPr>
            <p:ph type="sldNum" sz="quarter" idx="10"/>
          </p:nvPr>
        </p:nvSpPr>
        <p:spPr/>
        <p:txBody>
          <a:bodyPr/>
          <a:lstStyle/>
          <a:p>
            <a:fld id="{3DA06FC5-5253-8444-A22F-B474784BDD4C}" type="slidenum">
              <a:rPr lang="en-US" smtClean="0"/>
              <a:t>24</a:t>
            </a:fld>
            <a:endParaRPr lang="en-US"/>
          </a:p>
        </p:txBody>
      </p:sp>
    </p:spTree>
    <p:extLst>
      <p:ext uri="{BB962C8B-B14F-4D97-AF65-F5344CB8AC3E}">
        <p14:creationId xmlns:p14="http://schemas.microsoft.com/office/powerpoint/2010/main" val="32984255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latin typeface="+mn-lt"/>
                <a:ea typeface="+mn-ea"/>
                <a:cs typeface="+mn-cs"/>
              </a:rPr>
              <a:t>God created and ordained it.</a:t>
            </a:r>
            <a:r>
              <a:rPr lang="en-US" sz="1200" b="0" kern="1200" dirty="0" smtClean="0">
                <a:solidFill>
                  <a:schemeClr val="tx1"/>
                </a:solidFill>
                <a:latin typeface="+mn-lt"/>
                <a:ea typeface="+mn-ea"/>
                <a:cs typeface="+mn-cs"/>
              </a:rPr>
              <a:t> </a:t>
            </a:r>
          </a:p>
          <a:p>
            <a:r>
              <a:rPr lang="en-US" sz="1200" b="0" kern="1200" dirty="0" smtClean="0">
                <a:solidFill>
                  <a:schemeClr val="tx1"/>
                </a:solidFill>
                <a:latin typeface="+mn-lt"/>
                <a:ea typeface="+mn-ea"/>
                <a:cs typeface="+mn-cs"/>
              </a:rPr>
              <a:t>FOR our good. BUT also for the good of children, family, society…  </a:t>
            </a:r>
          </a:p>
          <a:p>
            <a:endParaRPr lang="en-US" sz="1200" b="0"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sym typeface="Wingdings"/>
              </a:rPr>
              <a:t> God authorized it</a:t>
            </a:r>
            <a:endParaRPr lang="en-US" dirty="0"/>
          </a:p>
        </p:txBody>
      </p:sp>
      <p:sp>
        <p:nvSpPr>
          <p:cNvPr id="4" name="Slide Number Placeholder 3"/>
          <p:cNvSpPr>
            <a:spLocks noGrp="1"/>
          </p:cNvSpPr>
          <p:nvPr>
            <p:ph type="sldNum" sz="quarter" idx="10"/>
          </p:nvPr>
        </p:nvSpPr>
        <p:spPr/>
        <p:txBody>
          <a:bodyPr/>
          <a:lstStyle/>
          <a:p>
            <a:fld id="{3DA06FC5-5253-8444-A22F-B474784BDD4C}" type="slidenum">
              <a:rPr lang="en-US" smtClean="0"/>
              <a:t>25</a:t>
            </a:fld>
            <a:endParaRPr lang="en-US"/>
          </a:p>
        </p:txBody>
      </p:sp>
    </p:spTree>
    <p:extLst>
      <p:ext uri="{BB962C8B-B14F-4D97-AF65-F5344CB8AC3E}">
        <p14:creationId xmlns:p14="http://schemas.microsoft.com/office/powerpoint/2010/main" val="32984255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latin typeface="+mn-lt"/>
                <a:ea typeface="+mn-ea"/>
                <a:cs typeface="+mn-cs"/>
              </a:rPr>
              <a:t>God authorized it.</a:t>
            </a:r>
            <a:endParaRPr lang="en-US" sz="1200" b="0"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God SAID:   </a:t>
            </a:r>
          </a:p>
          <a:p>
            <a:endParaRPr lang="en-US" sz="1200" b="0"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sym typeface="Wingdings"/>
              </a:rPr>
              <a:t> God legislates it</a:t>
            </a:r>
            <a:endParaRPr lang="en-US" dirty="0"/>
          </a:p>
        </p:txBody>
      </p:sp>
      <p:sp>
        <p:nvSpPr>
          <p:cNvPr id="4" name="Slide Number Placeholder 3"/>
          <p:cNvSpPr>
            <a:spLocks noGrp="1"/>
          </p:cNvSpPr>
          <p:nvPr>
            <p:ph type="sldNum" sz="quarter" idx="10"/>
          </p:nvPr>
        </p:nvSpPr>
        <p:spPr/>
        <p:txBody>
          <a:bodyPr/>
          <a:lstStyle/>
          <a:p>
            <a:fld id="{3DA06FC5-5253-8444-A22F-B474784BDD4C}" type="slidenum">
              <a:rPr lang="en-US" smtClean="0"/>
              <a:t>26</a:t>
            </a:fld>
            <a:endParaRPr lang="en-US"/>
          </a:p>
        </p:txBody>
      </p:sp>
    </p:spTree>
    <p:extLst>
      <p:ext uri="{BB962C8B-B14F-4D97-AF65-F5344CB8AC3E}">
        <p14:creationId xmlns:p14="http://schemas.microsoft.com/office/powerpoint/2010/main" val="32984255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latin typeface="+mn-lt"/>
                <a:ea typeface="+mn-ea"/>
                <a:cs typeface="+mn-cs"/>
              </a:rPr>
              <a:t>God legislates it.  </a:t>
            </a:r>
          </a:p>
          <a:p>
            <a:endParaRPr lang="en-US" sz="1200" b="1"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sym typeface="Wingdings"/>
              </a:rPr>
              <a:t>  chart</a:t>
            </a:r>
            <a:endParaRPr lang="en-US" sz="1200" b="0"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male &amp; female / man &amp; wife</a:t>
            </a:r>
          </a:p>
          <a:p>
            <a:r>
              <a:rPr lang="en-US" sz="1200" b="0" kern="1200" dirty="0" smtClean="0">
                <a:solidFill>
                  <a:schemeClr val="tx1"/>
                </a:solidFill>
                <a:latin typeface="+mn-lt"/>
                <a:ea typeface="+mn-ea"/>
                <a:cs typeface="+mn-cs"/>
              </a:rPr>
              <a:t>TWO</a:t>
            </a:r>
          </a:p>
          <a:p>
            <a:r>
              <a:rPr lang="en-US" sz="1200" b="0" kern="1200" dirty="0" smtClean="0">
                <a:solidFill>
                  <a:schemeClr val="tx1"/>
                </a:solidFill>
                <a:latin typeface="+mn-lt"/>
                <a:ea typeface="+mn-ea"/>
                <a:cs typeface="+mn-cs"/>
              </a:rPr>
              <a:t>TWO become ONE flesh.</a:t>
            </a:r>
          </a:p>
          <a:p>
            <a:r>
              <a:rPr lang="en-US" sz="1200" b="0" kern="1200" dirty="0" smtClean="0">
                <a:solidFill>
                  <a:schemeClr val="tx1"/>
                </a:solidFill>
                <a:latin typeface="+mn-lt"/>
                <a:ea typeface="+mn-ea"/>
                <a:cs typeface="+mn-cs"/>
              </a:rPr>
              <a:t>LEAVE father / mother</a:t>
            </a:r>
          </a:p>
          <a:p>
            <a:r>
              <a:rPr lang="en-US" sz="1200" b="0" kern="1200" dirty="0" smtClean="0">
                <a:solidFill>
                  <a:schemeClr val="tx1"/>
                </a:solidFill>
                <a:latin typeface="+mn-lt"/>
                <a:ea typeface="+mn-ea"/>
                <a:cs typeface="+mn-cs"/>
              </a:rPr>
              <a:t>CLEAVE unto his wife</a:t>
            </a:r>
          </a:p>
          <a:p>
            <a:r>
              <a:rPr lang="en-US" sz="1200" b="0" kern="1200" dirty="0" smtClean="0">
                <a:solidFill>
                  <a:schemeClr val="tx1"/>
                </a:solidFill>
                <a:latin typeface="+mn-lt"/>
                <a:ea typeface="+mn-ea"/>
                <a:cs typeface="+mn-cs"/>
              </a:rPr>
              <a:t>LET not man put asunder.. </a:t>
            </a:r>
            <a:endParaRPr lang="en-US" dirty="0"/>
          </a:p>
        </p:txBody>
      </p:sp>
      <p:sp>
        <p:nvSpPr>
          <p:cNvPr id="4" name="Slide Number Placeholder 3"/>
          <p:cNvSpPr>
            <a:spLocks noGrp="1"/>
          </p:cNvSpPr>
          <p:nvPr>
            <p:ph type="sldNum" sz="quarter" idx="10"/>
          </p:nvPr>
        </p:nvSpPr>
        <p:spPr/>
        <p:txBody>
          <a:bodyPr/>
          <a:lstStyle/>
          <a:p>
            <a:fld id="{3DA06FC5-5253-8444-A22F-B474784BDD4C}" type="slidenum">
              <a:rPr lang="en-US" smtClean="0"/>
              <a:t>27</a:t>
            </a:fld>
            <a:endParaRPr lang="en-US"/>
          </a:p>
        </p:txBody>
      </p:sp>
    </p:spTree>
    <p:extLst>
      <p:ext uri="{BB962C8B-B14F-4D97-AF65-F5344CB8AC3E}">
        <p14:creationId xmlns:p14="http://schemas.microsoft.com/office/powerpoint/2010/main" val="32984255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latin typeface="+mn-lt"/>
                <a:ea typeface="+mn-ea"/>
                <a:cs typeface="+mn-cs"/>
              </a:rPr>
              <a:t>God legislates it.</a:t>
            </a:r>
            <a:endParaRPr lang="en-US" sz="1200" b="0"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male &amp; female / man &amp; wife</a:t>
            </a:r>
          </a:p>
          <a:p>
            <a:r>
              <a:rPr lang="en-US" sz="1200" b="0" kern="1200" dirty="0" smtClean="0">
                <a:solidFill>
                  <a:schemeClr val="tx1"/>
                </a:solidFill>
                <a:latin typeface="+mn-lt"/>
                <a:ea typeface="+mn-ea"/>
                <a:cs typeface="+mn-cs"/>
              </a:rPr>
              <a:t>TWO</a:t>
            </a:r>
          </a:p>
          <a:p>
            <a:r>
              <a:rPr lang="en-US" sz="1200" b="0" kern="1200" dirty="0" smtClean="0">
                <a:solidFill>
                  <a:schemeClr val="tx1"/>
                </a:solidFill>
                <a:latin typeface="+mn-lt"/>
                <a:ea typeface="+mn-ea"/>
                <a:cs typeface="+mn-cs"/>
              </a:rPr>
              <a:t>TWO become ONE flesh.</a:t>
            </a:r>
          </a:p>
          <a:p>
            <a:r>
              <a:rPr lang="en-US" sz="1200" b="0" kern="1200" dirty="0" smtClean="0">
                <a:solidFill>
                  <a:schemeClr val="tx1"/>
                </a:solidFill>
                <a:latin typeface="+mn-lt"/>
                <a:ea typeface="+mn-ea"/>
                <a:cs typeface="+mn-cs"/>
              </a:rPr>
              <a:t>LEAVE father / mother</a:t>
            </a:r>
          </a:p>
          <a:p>
            <a:r>
              <a:rPr lang="en-US" sz="1200" b="0" kern="1200" dirty="0" smtClean="0">
                <a:solidFill>
                  <a:schemeClr val="tx1"/>
                </a:solidFill>
                <a:latin typeface="+mn-lt"/>
                <a:ea typeface="+mn-ea"/>
                <a:cs typeface="+mn-cs"/>
              </a:rPr>
              <a:t>CLEAVE unto his wife</a:t>
            </a:r>
          </a:p>
          <a:p>
            <a:r>
              <a:rPr lang="en-US" sz="1200" b="0" kern="1200" dirty="0" smtClean="0">
                <a:solidFill>
                  <a:schemeClr val="tx1"/>
                </a:solidFill>
                <a:latin typeface="+mn-lt"/>
                <a:ea typeface="+mn-ea"/>
                <a:cs typeface="+mn-cs"/>
              </a:rPr>
              <a:t>LET not man put asunder..  </a:t>
            </a:r>
          </a:p>
          <a:p>
            <a:endParaRPr lang="en-US" sz="1200" b="0"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sym typeface="Wingdings"/>
              </a:rPr>
              <a:t> God is INVOLVED</a:t>
            </a:r>
            <a:endParaRPr lang="en-US" dirty="0"/>
          </a:p>
        </p:txBody>
      </p:sp>
      <p:sp>
        <p:nvSpPr>
          <p:cNvPr id="4" name="Slide Number Placeholder 3"/>
          <p:cNvSpPr>
            <a:spLocks noGrp="1"/>
          </p:cNvSpPr>
          <p:nvPr>
            <p:ph type="sldNum" sz="quarter" idx="10"/>
          </p:nvPr>
        </p:nvSpPr>
        <p:spPr/>
        <p:txBody>
          <a:bodyPr/>
          <a:lstStyle/>
          <a:p>
            <a:fld id="{3DA06FC5-5253-8444-A22F-B474784BDD4C}" type="slidenum">
              <a:rPr lang="en-US" smtClean="0"/>
              <a:t>28</a:t>
            </a:fld>
            <a:endParaRPr lang="en-US"/>
          </a:p>
        </p:txBody>
      </p:sp>
    </p:spTree>
    <p:extLst>
      <p:ext uri="{BB962C8B-B14F-4D97-AF65-F5344CB8AC3E}">
        <p14:creationId xmlns:p14="http://schemas.microsoft.com/office/powerpoint/2010/main" val="38308683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latin typeface="+mn-lt"/>
                <a:ea typeface="+mn-ea"/>
                <a:cs typeface="+mn-cs"/>
              </a:rPr>
              <a:t>God is involved in it.  </a:t>
            </a:r>
          </a:p>
          <a:p>
            <a:r>
              <a:rPr lang="en-US" sz="1200" b="1" kern="1200" dirty="0" smtClean="0">
                <a:solidFill>
                  <a:schemeClr val="tx1"/>
                </a:solidFill>
                <a:latin typeface="+mn-lt"/>
                <a:ea typeface="+mn-ea"/>
                <a:cs typeface="+mn-cs"/>
              </a:rPr>
              <a:t>What GOD has joined together…</a:t>
            </a:r>
            <a:r>
              <a:rPr lang="en-US" sz="1200" b="0" kern="1200" dirty="0" smtClean="0">
                <a:solidFill>
                  <a:schemeClr val="tx1"/>
                </a:solidFill>
                <a:latin typeface="+mn-lt"/>
                <a:ea typeface="+mn-ea"/>
                <a:cs typeface="+mn-cs"/>
              </a:rPr>
              <a:t>   </a:t>
            </a:r>
          </a:p>
          <a:p>
            <a:endParaRPr lang="en-US" sz="1200" b="0"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sym typeface="Wingdings"/>
              </a:rPr>
              <a:t> Let the marriage bed be held in honor… </a:t>
            </a:r>
            <a:endParaRPr lang="en-US" dirty="0"/>
          </a:p>
        </p:txBody>
      </p:sp>
      <p:sp>
        <p:nvSpPr>
          <p:cNvPr id="4" name="Slide Number Placeholder 3"/>
          <p:cNvSpPr>
            <a:spLocks noGrp="1"/>
          </p:cNvSpPr>
          <p:nvPr>
            <p:ph type="sldNum" sz="quarter" idx="10"/>
          </p:nvPr>
        </p:nvSpPr>
        <p:spPr/>
        <p:txBody>
          <a:bodyPr/>
          <a:lstStyle/>
          <a:p>
            <a:fld id="{3DA06FC5-5253-8444-A22F-B474784BDD4C}" type="slidenum">
              <a:rPr lang="en-US" smtClean="0"/>
              <a:t>29</a:t>
            </a:fld>
            <a:endParaRPr lang="en-US"/>
          </a:p>
        </p:txBody>
      </p:sp>
    </p:spTree>
    <p:extLst>
      <p:ext uri="{BB962C8B-B14F-4D97-AF65-F5344CB8AC3E}">
        <p14:creationId xmlns:p14="http://schemas.microsoft.com/office/powerpoint/2010/main" val="32984255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 it is good.” and God saw that it was good.</a:t>
            </a:r>
          </a:p>
          <a:p>
            <a:r>
              <a:rPr lang="en-US" sz="1200" kern="1200" dirty="0" smtClean="0">
                <a:solidFill>
                  <a:schemeClr val="tx1"/>
                </a:solidFill>
                <a:effectLst/>
                <a:latin typeface="+mn-lt"/>
                <a:ea typeface="+mn-ea"/>
                <a:cs typeface="+mn-cs"/>
              </a:rPr>
              <a:t>10, 12, 18, 21, 25, </a:t>
            </a:r>
          </a:p>
          <a:p>
            <a:r>
              <a:rPr lang="en-US" sz="1200" kern="1200" dirty="0" smtClean="0">
                <a:solidFill>
                  <a:schemeClr val="tx1"/>
                </a:solidFill>
                <a:effectLst/>
                <a:latin typeface="+mn-lt"/>
                <a:ea typeface="+mn-ea"/>
                <a:cs typeface="+mn-cs"/>
              </a:rPr>
              <a:t>31  God saw all that He had made, and behold, it was very good.</a:t>
            </a:r>
          </a:p>
          <a:p>
            <a:endParaRPr lang="en-US" dirty="0"/>
          </a:p>
        </p:txBody>
      </p:sp>
      <p:sp>
        <p:nvSpPr>
          <p:cNvPr id="4" name="Slide Number Placeholder 3"/>
          <p:cNvSpPr>
            <a:spLocks noGrp="1"/>
          </p:cNvSpPr>
          <p:nvPr>
            <p:ph type="sldNum" sz="quarter" idx="10"/>
          </p:nvPr>
        </p:nvSpPr>
        <p:spPr/>
        <p:txBody>
          <a:bodyPr/>
          <a:lstStyle/>
          <a:p>
            <a:fld id="{3DA06FC5-5253-8444-A22F-B474784BDD4C}" type="slidenum">
              <a:rPr lang="en-US" smtClean="0"/>
              <a:t>3</a:t>
            </a:fld>
            <a:endParaRPr lang="en-US"/>
          </a:p>
        </p:txBody>
      </p:sp>
    </p:spTree>
    <p:extLst>
      <p:ext uri="{BB962C8B-B14F-4D97-AF65-F5344CB8AC3E}">
        <p14:creationId xmlns:p14="http://schemas.microsoft.com/office/powerpoint/2010/main" val="32984255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In THIS relationship God provided for the population of the world.</a:t>
            </a:r>
          </a:p>
          <a:p>
            <a:r>
              <a:rPr lang="en-US" sz="1200" b="1" kern="1200" dirty="0" smtClean="0">
                <a:solidFill>
                  <a:schemeClr val="tx1"/>
                </a:solidFill>
                <a:latin typeface="+mn-lt"/>
                <a:ea typeface="+mn-ea"/>
                <a:cs typeface="+mn-cs"/>
              </a:rPr>
              <a:t>Hebrews 13:4 — </a:t>
            </a:r>
            <a:r>
              <a:rPr lang="en-US" sz="1200" b="1" kern="1200" baseline="30000" dirty="0" smtClean="0">
                <a:solidFill>
                  <a:schemeClr val="tx1"/>
                </a:solidFill>
                <a:latin typeface="+mn-lt"/>
                <a:ea typeface="+mn-ea"/>
                <a:cs typeface="+mn-cs"/>
              </a:rPr>
              <a:t>4</a:t>
            </a:r>
            <a:r>
              <a:rPr lang="en-US" sz="1200" b="0" kern="1200" baseline="0" dirty="0" smtClean="0">
                <a:solidFill>
                  <a:schemeClr val="tx1"/>
                </a:solidFill>
                <a:latin typeface="+mn-lt"/>
                <a:ea typeface="+mn-ea"/>
                <a:cs typeface="+mn-cs"/>
              </a:rPr>
              <a:t> Let marriage be held in honor among all, and let the marriage bed be undefiled, </a:t>
            </a:r>
          </a:p>
          <a:p>
            <a:endParaRPr lang="en-US" sz="1200" b="0" kern="1200" baseline="0" dirty="0" smtClean="0">
              <a:solidFill>
                <a:schemeClr val="tx1"/>
              </a:solidFill>
              <a:latin typeface="+mn-lt"/>
              <a:ea typeface="+mn-ea"/>
              <a:cs typeface="+mn-cs"/>
            </a:endParaRPr>
          </a:p>
          <a:p>
            <a:pPr marL="171450" indent="-171450">
              <a:buFont typeface="Wingdings" charset="0"/>
              <a:buChar char="à"/>
            </a:pPr>
            <a:r>
              <a:rPr lang="en-US" sz="1200" b="0" kern="1200" baseline="0" dirty="0" smtClean="0">
                <a:solidFill>
                  <a:schemeClr val="tx1"/>
                </a:solidFill>
                <a:latin typeface="+mn-lt"/>
                <a:ea typeface="+mn-ea"/>
                <a:cs typeface="+mn-cs"/>
              </a:rPr>
              <a:t>for God will judge the sexually immoral and adulterous.</a:t>
            </a:r>
          </a:p>
          <a:p>
            <a:pPr marL="0" indent="0">
              <a:buFont typeface="Wingdings" charset="0"/>
              <a:buNone/>
            </a:pPr>
            <a:endParaRPr lang="en-US" sz="1200" b="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DA06FC5-5253-8444-A22F-B474784BDD4C}" type="slidenum">
              <a:rPr lang="en-US" smtClean="0"/>
              <a:t>30</a:t>
            </a:fld>
            <a:endParaRPr lang="en-US"/>
          </a:p>
        </p:txBody>
      </p:sp>
    </p:spTree>
    <p:extLst>
      <p:ext uri="{BB962C8B-B14F-4D97-AF65-F5344CB8AC3E}">
        <p14:creationId xmlns:p14="http://schemas.microsoft.com/office/powerpoint/2010/main" val="32984255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In THIS relationship God provided for the population of the world.</a:t>
            </a:r>
          </a:p>
          <a:p>
            <a:r>
              <a:rPr lang="en-US" sz="1200" b="1" kern="1200" dirty="0" smtClean="0">
                <a:solidFill>
                  <a:schemeClr val="tx1"/>
                </a:solidFill>
                <a:latin typeface="+mn-lt"/>
                <a:ea typeface="+mn-ea"/>
                <a:cs typeface="+mn-cs"/>
              </a:rPr>
              <a:t>Hebrews 13:4 — </a:t>
            </a:r>
            <a:r>
              <a:rPr lang="en-US" sz="1200" b="1" kern="1200" baseline="30000" dirty="0" smtClean="0">
                <a:solidFill>
                  <a:schemeClr val="tx1"/>
                </a:solidFill>
                <a:latin typeface="+mn-lt"/>
                <a:ea typeface="+mn-ea"/>
                <a:cs typeface="+mn-cs"/>
              </a:rPr>
              <a:t>4</a:t>
            </a:r>
            <a:r>
              <a:rPr lang="en-US" sz="1200" b="0" kern="1200" baseline="0" dirty="0" smtClean="0">
                <a:solidFill>
                  <a:schemeClr val="tx1"/>
                </a:solidFill>
                <a:latin typeface="+mn-lt"/>
                <a:ea typeface="+mn-ea"/>
                <a:cs typeface="+mn-cs"/>
              </a:rPr>
              <a:t> Let marriage be held in honor among all, and let the marriage bed be undefiled, </a:t>
            </a:r>
            <a:r>
              <a:rPr lang="en-US" sz="1200" b="1" i="1" u="sng" kern="1200" baseline="0" dirty="0" smtClean="0">
                <a:solidFill>
                  <a:schemeClr val="tx1"/>
                </a:solidFill>
                <a:latin typeface="+mn-lt"/>
                <a:ea typeface="+mn-ea"/>
                <a:cs typeface="+mn-cs"/>
              </a:rPr>
              <a:t>for God will judge the sexually immoral and adulterous.</a:t>
            </a:r>
          </a:p>
          <a:p>
            <a:endParaRPr lang="en-US" sz="1200" b="0" kern="1200" baseline="0" dirty="0" smtClean="0">
              <a:solidFill>
                <a:schemeClr val="tx1"/>
              </a:solidFill>
              <a:latin typeface="+mn-lt"/>
              <a:ea typeface="+mn-ea"/>
              <a:cs typeface="+mn-cs"/>
            </a:endParaRPr>
          </a:p>
          <a:p>
            <a:r>
              <a:rPr lang="en-US" sz="1200" kern="1200" dirty="0" smtClean="0">
                <a:solidFill>
                  <a:schemeClr val="tx1"/>
                </a:solidFill>
                <a:latin typeface="+mn-lt"/>
                <a:ea typeface="+mn-ea"/>
                <a:cs typeface="+mn-cs"/>
                <a:sym typeface="Wingdings"/>
              </a:rPr>
              <a:t>  </a:t>
            </a:r>
            <a:r>
              <a:rPr lang="en-US" sz="1200" kern="1200" dirty="0" smtClean="0">
                <a:solidFill>
                  <a:schemeClr val="tx1"/>
                </a:solidFill>
                <a:latin typeface="+mn-lt"/>
                <a:ea typeface="+mn-ea"/>
                <a:cs typeface="+mn-cs"/>
              </a:rPr>
              <a:t>1 Cor. 7:    to avoid fornication, EACH have OWN…  </a:t>
            </a:r>
            <a:endParaRPr lang="en-US" dirty="0"/>
          </a:p>
        </p:txBody>
      </p:sp>
      <p:sp>
        <p:nvSpPr>
          <p:cNvPr id="4" name="Slide Number Placeholder 3"/>
          <p:cNvSpPr>
            <a:spLocks noGrp="1"/>
          </p:cNvSpPr>
          <p:nvPr>
            <p:ph type="sldNum" sz="quarter" idx="10"/>
          </p:nvPr>
        </p:nvSpPr>
        <p:spPr/>
        <p:txBody>
          <a:bodyPr/>
          <a:lstStyle/>
          <a:p>
            <a:fld id="{3DA06FC5-5253-8444-A22F-B474784BDD4C}" type="slidenum">
              <a:rPr lang="en-US" smtClean="0"/>
              <a:t>31</a:t>
            </a:fld>
            <a:endParaRPr lang="en-US"/>
          </a:p>
        </p:txBody>
      </p:sp>
    </p:spTree>
    <p:extLst>
      <p:ext uri="{BB962C8B-B14F-4D97-AF65-F5344CB8AC3E}">
        <p14:creationId xmlns:p14="http://schemas.microsoft.com/office/powerpoint/2010/main" val="32984255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latin typeface="+mn-lt"/>
                <a:ea typeface="+mn-ea"/>
                <a:cs typeface="+mn-cs"/>
              </a:rPr>
              <a:t>1 Corinthians 7:1–3 —</a:t>
            </a:r>
          </a:p>
          <a:p>
            <a:r>
              <a:rPr lang="en-US" sz="1200" b="1" kern="1200" dirty="0" smtClean="0">
                <a:solidFill>
                  <a:schemeClr val="tx1"/>
                </a:solidFill>
                <a:latin typeface="+mn-lt"/>
                <a:ea typeface="+mn-ea"/>
                <a:cs typeface="+mn-cs"/>
              </a:rPr>
              <a:t> </a:t>
            </a:r>
            <a:r>
              <a:rPr lang="en-US" sz="1200" b="1" kern="1200" baseline="30000" dirty="0" smtClean="0">
                <a:solidFill>
                  <a:schemeClr val="tx1"/>
                </a:solidFill>
                <a:latin typeface="+mn-lt"/>
                <a:ea typeface="+mn-ea"/>
                <a:cs typeface="+mn-cs"/>
              </a:rPr>
              <a:t>1</a:t>
            </a:r>
            <a:r>
              <a:rPr lang="en-US" sz="1200" b="0" kern="1200" baseline="0" dirty="0" smtClean="0">
                <a:solidFill>
                  <a:schemeClr val="tx1"/>
                </a:solidFill>
                <a:latin typeface="+mn-lt"/>
                <a:ea typeface="+mn-ea"/>
                <a:cs typeface="+mn-cs"/>
              </a:rPr>
              <a:t> Now concerning the matters about which you wrote: “It is good for a man not to have sexual relations with a woman.” </a:t>
            </a:r>
            <a:r>
              <a:rPr lang="en-US" sz="1200" b="1" kern="1200" baseline="30000" dirty="0" smtClean="0">
                <a:solidFill>
                  <a:schemeClr val="tx1"/>
                </a:solidFill>
                <a:latin typeface="+mn-lt"/>
                <a:ea typeface="+mn-ea"/>
                <a:cs typeface="+mn-cs"/>
              </a:rPr>
              <a:t>2</a:t>
            </a:r>
            <a:r>
              <a:rPr lang="en-US" sz="1200" b="0" kern="1200" baseline="0" dirty="0" smtClean="0">
                <a:solidFill>
                  <a:schemeClr val="tx1"/>
                </a:solidFill>
                <a:latin typeface="+mn-lt"/>
                <a:ea typeface="+mn-ea"/>
                <a:cs typeface="+mn-cs"/>
              </a:rPr>
              <a:t> But because of the temptation to sexual immorality, each man should have his own wife and each woman her own husband. </a:t>
            </a:r>
            <a:r>
              <a:rPr lang="en-US" sz="1200" b="1" kern="1200" baseline="30000" dirty="0" smtClean="0">
                <a:solidFill>
                  <a:schemeClr val="tx1"/>
                </a:solidFill>
                <a:latin typeface="+mn-lt"/>
                <a:ea typeface="+mn-ea"/>
                <a:cs typeface="+mn-cs"/>
              </a:rPr>
              <a:t>3</a:t>
            </a:r>
            <a:r>
              <a:rPr lang="en-US" sz="1200" b="0" kern="1200" baseline="0" dirty="0" smtClean="0">
                <a:solidFill>
                  <a:schemeClr val="tx1"/>
                </a:solidFill>
                <a:latin typeface="+mn-lt"/>
                <a:ea typeface="+mn-ea"/>
                <a:cs typeface="+mn-cs"/>
              </a:rPr>
              <a:t> The husband should give to his wife her conjugal rights, and likewise the wife to her husband.</a:t>
            </a:r>
          </a:p>
          <a:p>
            <a:r>
              <a:rPr lang="en-US" sz="1200" b="0" kern="1200" baseline="0" dirty="0" smtClean="0">
                <a:solidFill>
                  <a:schemeClr val="tx1"/>
                </a:solidFill>
                <a:latin typeface="+mn-lt"/>
                <a:ea typeface="+mn-ea"/>
                <a:cs typeface="+mn-cs"/>
              </a:rPr>
              <a:t>    to avoid fornication, EACH have OWN…  </a:t>
            </a:r>
          </a:p>
          <a:p>
            <a:endParaRPr lang="en-US" sz="1200" b="0" kern="1200" baseline="0" dirty="0" smtClean="0">
              <a:solidFill>
                <a:schemeClr val="tx1"/>
              </a:solidFill>
              <a:latin typeface="+mn-lt"/>
              <a:ea typeface="+mn-ea"/>
              <a:cs typeface="+mn-cs"/>
            </a:endParaRPr>
          </a:p>
          <a:p>
            <a:r>
              <a:rPr lang="en-US" sz="1200" b="0" kern="1200" baseline="0" dirty="0" smtClean="0">
                <a:solidFill>
                  <a:schemeClr val="tx1"/>
                </a:solidFill>
                <a:latin typeface="+mn-lt"/>
                <a:ea typeface="+mn-ea"/>
                <a:cs typeface="+mn-cs"/>
                <a:sym typeface="Wingdings"/>
              </a:rPr>
              <a:t> Marriage IS a GIFT from God..   Enjoy it as HE INTENDED… </a:t>
            </a:r>
            <a:endParaRPr lang="en-US" dirty="0"/>
          </a:p>
        </p:txBody>
      </p:sp>
      <p:sp>
        <p:nvSpPr>
          <p:cNvPr id="4" name="Slide Number Placeholder 3"/>
          <p:cNvSpPr>
            <a:spLocks noGrp="1"/>
          </p:cNvSpPr>
          <p:nvPr>
            <p:ph type="sldNum" sz="quarter" idx="10"/>
          </p:nvPr>
        </p:nvSpPr>
        <p:spPr/>
        <p:txBody>
          <a:bodyPr/>
          <a:lstStyle/>
          <a:p>
            <a:fld id="{3DA06FC5-5253-8444-A22F-B474784BDD4C}" type="slidenum">
              <a:rPr lang="en-US" smtClean="0"/>
              <a:t>32</a:t>
            </a:fld>
            <a:endParaRPr lang="en-US"/>
          </a:p>
        </p:txBody>
      </p:sp>
    </p:spTree>
    <p:extLst>
      <p:ext uri="{BB962C8B-B14F-4D97-AF65-F5344CB8AC3E}">
        <p14:creationId xmlns:p14="http://schemas.microsoft.com/office/powerpoint/2010/main" val="329842551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Thus</a:t>
            </a:r>
            <a:r>
              <a:rPr lang="en-US" sz="1200" kern="1200" baseline="0" dirty="0" smtClean="0">
                <a:solidFill>
                  <a:schemeClr val="tx1"/>
                </a:solidFill>
                <a:latin typeface="+mn-lt"/>
                <a:ea typeface="+mn-ea"/>
                <a:cs typeface="+mn-cs"/>
              </a:rPr>
              <a:t> we see that Marriage – the RELATIONSHIP – is a Gift from God.</a:t>
            </a:r>
          </a:p>
          <a:p>
            <a:r>
              <a:rPr lang="en-US" sz="1200" kern="1200" baseline="0" dirty="0" smtClean="0">
                <a:solidFill>
                  <a:schemeClr val="tx1"/>
                </a:solidFill>
                <a:latin typeface="+mn-lt"/>
                <a:ea typeface="+mn-ea"/>
                <a:cs typeface="+mn-cs"/>
              </a:rPr>
              <a:t>It is a responsibility, a stewardship, </a:t>
            </a:r>
          </a:p>
          <a:p>
            <a:r>
              <a:rPr lang="en-US" sz="1200" kern="1200" baseline="0" dirty="0" smtClean="0">
                <a:solidFill>
                  <a:schemeClr val="tx1"/>
                </a:solidFill>
                <a:latin typeface="+mn-lt"/>
                <a:ea typeface="+mn-ea"/>
                <a:cs typeface="+mn-cs"/>
              </a:rPr>
              <a:t>It requires us to learn, obey, submit, and LOVE … </a:t>
            </a:r>
          </a:p>
          <a:p>
            <a:r>
              <a:rPr lang="en-US" sz="1200" kern="1200" baseline="0" dirty="0" smtClean="0">
                <a:solidFill>
                  <a:schemeClr val="tx1"/>
                </a:solidFill>
                <a:latin typeface="+mn-lt"/>
                <a:ea typeface="+mn-ea"/>
                <a:cs typeface="+mn-cs"/>
              </a:rPr>
              <a:t>Let us be thankful for this – and HONOR IT.</a:t>
            </a:r>
            <a:endParaRPr lang="en-US" dirty="0"/>
          </a:p>
        </p:txBody>
      </p:sp>
      <p:sp>
        <p:nvSpPr>
          <p:cNvPr id="4" name="Slide Number Placeholder 3"/>
          <p:cNvSpPr>
            <a:spLocks noGrp="1"/>
          </p:cNvSpPr>
          <p:nvPr>
            <p:ph type="sldNum" sz="quarter" idx="10"/>
          </p:nvPr>
        </p:nvSpPr>
        <p:spPr/>
        <p:txBody>
          <a:bodyPr/>
          <a:lstStyle/>
          <a:p>
            <a:fld id="{3DA06FC5-5253-8444-A22F-B474784BDD4C}" type="slidenum">
              <a:rPr lang="en-US" smtClean="0"/>
              <a:t>33</a:t>
            </a:fld>
            <a:endParaRPr lang="en-US"/>
          </a:p>
        </p:txBody>
      </p:sp>
    </p:spTree>
    <p:extLst>
      <p:ext uri="{BB962C8B-B14F-4D97-AF65-F5344CB8AC3E}">
        <p14:creationId xmlns:p14="http://schemas.microsoft.com/office/powerpoint/2010/main" val="32984255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A06FC5-5253-8444-A22F-B474784BDD4C}" type="slidenum">
              <a:rPr lang="en-US" smtClean="0"/>
              <a:t>34</a:t>
            </a:fld>
            <a:endParaRPr lang="en-US"/>
          </a:p>
        </p:txBody>
      </p:sp>
    </p:spTree>
    <p:extLst>
      <p:ext uri="{BB962C8B-B14F-4D97-AF65-F5344CB8AC3E}">
        <p14:creationId xmlns:p14="http://schemas.microsoft.com/office/powerpoint/2010/main" val="32984255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lain" startAt="31"/>
            </a:pPr>
            <a:r>
              <a:rPr lang="en-US" sz="1200" kern="1200" dirty="0" smtClean="0">
                <a:solidFill>
                  <a:schemeClr val="tx1"/>
                </a:solidFill>
                <a:effectLst/>
                <a:latin typeface="+mn-lt"/>
                <a:ea typeface="+mn-ea"/>
                <a:cs typeface="+mn-cs"/>
              </a:rPr>
              <a:t>God saw all that He had made, and behold, it was very good. </a:t>
            </a:r>
          </a:p>
          <a:p>
            <a:pPr marL="228600" indent="-228600">
              <a:buAutoNum type="arabicPlain" startAt="31"/>
            </a:pPr>
            <a:endParaRPr lang="en-US" sz="1200" kern="1200" dirty="0" smtClean="0">
              <a:solidFill>
                <a:schemeClr val="tx1"/>
              </a:solidFill>
              <a:effectLst/>
              <a:latin typeface="+mn-lt"/>
              <a:ea typeface="+mn-ea"/>
              <a:cs typeface="+mn-cs"/>
            </a:endParaRPr>
          </a:p>
          <a:p>
            <a:pPr marL="0" indent="0">
              <a:buNone/>
            </a:pPr>
            <a:r>
              <a:rPr lang="en-US" sz="1200" kern="1200" dirty="0" smtClean="0">
                <a:solidFill>
                  <a:schemeClr val="tx1"/>
                </a:solidFill>
                <a:effectLst/>
                <a:latin typeface="+mn-lt"/>
                <a:ea typeface="+mn-ea"/>
                <a:cs typeface="+mn-cs"/>
                <a:sym typeface="Wingdings"/>
              </a:rPr>
              <a:t> NOT GOOD</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DA06FC5-5253-8444-A22F-B474784BDD4C}" type="slidenum">
              <a:rPr lang="en-US" smtClean="0"/>
              <a:t>4</a:t>
            </a:fld>
            <a:endParaRPr lang="en-US"/>
          </a:p>
        </p:txBody>
      </p:sp>
    </p:spTree>
    <p:extLst>
      <p:ext uri="{BB962C8B-B14F-4D97-AF65-F5344CB8AC3E}">
        <p14:creationId xmlns:p14="http://schemas.microsoft.com/office/powerpoint/2010/main" val="32984255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It was NOT good —  for man to be alone.   Gen. 2:18</a:t>
            </a:r>
          </a:p>
          <a:p>
            <a:r>
              <a:rPr lang="en-US" sz="1200" kern="1200" dirty="0" smtClean="0">
                <a:solidFill>
                  <a:schemeClr val="tx1"/>
                </a:solidFill>
                <a:effectLst/>
                <a:latin typeface="+mn-lt"/>
                <a:ea typeface="+mn-ea"/>
                <a:cs typeface="+mn-cs"/>
              </a:rPr>
              <a:t>Then the </a:t>
            </a:r>
            <a:r>
              <a:rPr lang="en-US" sz="1200" kern="1200" cap="small" dirty="0" smtClean="0">
                <a:solidFill>
                  <a:schemeClr val="tx1"/>
                </a:solidFill>
                <a:effectLst/>
                <a:latin typeface="+mn-lt"/>
                <a:ea typeface="+mn-ea"/>
                <a:cs typeface="+mn-cs"/>
              </a:rPr>
              <a:t>Lord</a:t>
            </a:r>
            <a:r>
              <a:rPr lang="en-US" sz="1200" kern="1200" dirty="0" smtClean="0">
                <a:solidFill>
                  <a:schemeClr val="tx1"/>
                </a:solidFill>
                <a:effectLst/>
                <a:latin typeface="+mn-lt"/>
                <a:ea typeface="+mn-ea"/>
                <a:cs typeface="+mn-cs"/>
              </a:rPr>
              <a:t> God said, “It is not good for the man to be alone; I will make him a helper suitable for him.”</a:t>
            </a:r>
          </a:p>
          <a:p>
            <a:endParaRPr lang="en-US" dirty="0" smtClean="0"/>
          </a:p>
          <a:p>
            <a:r>
              <a:rPr lang="en-US" dirty="0" smtClean="0">
                <a:sym typeface="Wingdings"/>
              </a:rPr>
              <a:t>  Eccl. 4:8-12</a:t>
            </a:r>
            <a:endParaRPr lang="en-US" dirty="0"/>
          </a:p>
        </p:txBody>
      </p:sp>
      <p:sp>
        <p:nvSpPr>
          <p:cNvPr id="4" name="Slide Number Placeholder 3"/>
          <p:cNvSpPr>
            <a:spLocks noGrp="1"/>
          </p:cNvSpPr>
          <p:nvPr>
            <p:ph type="sldNum" sz="quarter" idx="10"/>
          </p:nvPr>
        </p:nvSpPr>
        <p:spPr/>
        <p:txBody>
          <a:bodyPr/>
          <a:lstStyle/>
          <a:p>
            <a:fld id="{3DA06FC5-5253-8444-A22F-B474784BDD4C}" type="slidenum">
              <a:rPr lang="en-US" smtClean="0"/>
              <a:t>5</a:t>
            </a:fld>
            <a:endParaRPr lang="en-US"/>
          </a:p>
        </p:txBody>
      </p:sp>
    </p:spTree>
    <p:extLst>
      <p:ext uri="{BB962C8B-B14F-4D97-AF65-F5344CB8AC3E}">
        <p14:creationId xmlns:p14="http://schemas.microsoft.com/office/powerpoint/2010/main" val="32984255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latin typeface="+mn-lt"/>
                <a:ea typeface="+mn-ea"/>
                <a:cs typeface="+mn-cs"/>
              </a:rPr>
              <a:t>Ecclesiastes 4:8–12 — </a:t>
            </a:r>
            <a:r>
              <a:rPr lang="en-US" sz="1200" b="1" kern="1200" baseline="30000" dirty="0" smtClean="0">
                <a:solidFill>
                  <a:schemeClr val="tx1"/>
                </a:solidFill>
                <a:latin typeface="+mn-lt"/>
                <a:ea typeface="+mn-ea"/>
                <a:cs typeface="+mn-cs"/>
              </a:rPr>
              <a:t>8</a:t>
            </a:r>
            <a:r>
              <a:rPr lang="en-US" sz="1200" b="0" kern="1200" baseline="0" dirty="0" smtClean="0">
                <a:solidFill>
                  <a:schemeClr val="tx1"/>
                </a:solidFill>
                <a:latin typeface="+mn-lt"/>
                <a:ea typeface="+mn-ea"/>
                <a:cs typeface="+mn-cs"/>
              </a:rPr>
              <a:t> one person who has no other, either son or brother, yet there is no end to all his toil, and his eyes are never satisfied with riches, so that he never asks, “For whom am I toiling and depriving myself of pleasure?” This also is vanity and an unhappy business. </a:t>
            </a:r>
            <a:r>
              <a:rPr lang="en-US" sz="1200" b="1" kern="1200" baseline="30000" dirty="0" smtClean="0">
                <a:solidFill>
                  <a:schemeClr val="tx1"/>
                </a:solidFill>
                <a:latin typeface="+mn-lt"/>
                <a:ea typeface="+mn-ea"/>
                <a:cs typeface="+mn-cs"/>
              </a:rPr>
              <a:t>9</a:t>
            </a:r>
            <a:r>
              <a:rPr lang="en-US" sz="1200" b="0" kern="1200" baseline="0" dirty="0" smtClean="0">
                <a:solidFill>
                  <a:schemeClr val="tx1"/>
                </a:solidFill>
                <a:latin typeface="+mn-lt"/>
                <a:ea typeface="+mn-ea"/>
                <a:cs typeface="+mn-cs"/>
              </a:rPr>
              <a:t> Two are better than one, because they have a good reward for their toil. </a:t>
            </a:r>
            <a:r>
              <a:rPr lang="en-US" sz="1200" b="1" kern="1200" baseline="30000" dirty="0" smtClean="0">
                <a:solidFill>
                  <a:schemeClr val="tx1"/>
                </a:solidFill>
                <a:latin typeface="+mn-lt"/>
                <a:ea typeface="+mn-ea"/>
                <a:cs typeface="+mn-cs"/>
              </a:rPr>
              <a:t>10</a:t>
            </a:r>
            <a:r>
              <a:rPr lang="en-US" sz="1200" b="0" kern="1200" baseline="0" dirty="0" smtClean="0">
                <a:solidFill>
                  <a:schemeClr val="tx1"/>
                </a:solidFill>
                <a:latin typeface="+mn-lt"/>
                <a:ea typeface="+mn-ea"/>
                <a:cs typeface="+mn-cs"/>
              </a:rPr>
              <a:t> For if they fall, one will lift up his fellow. But woe to him who is alone when he falls and has not another to lift him up! </a:t>
            </a:r>
            <a:r>
              <a:rPr lang="en-US" sz="1200" b="1" kern="1200" baseline="30000" dirty="0" smtClean="0">
                <a:solidFill>
                  <a:schemeClr val="tx1"/>
                </a:solidFill>
                <a:latin typeface="+mn-lt"/>
                <a:ea typeface="+mn-ea"/>
                <a:cs typeface="+mn-cs"/>
              </a:rPr>
              <a:t>11</a:t>
            </a:r>
            <a:r>
              <a:rPr lang="en-US" sz="1200" b="0" kern="1200" baseline="0" dirty="0" smtClean="0">
                <a:solidFill>
                  <a:schemeClr val="tx1"/>
                </a:solidFill>
                <a:latin typeface="+mn-lt"/>
                <a:ea typeface="+mn-ea"/>
                <a:cs typeface="+mn-cs"/>
              </a:rPr>
              <a:t> Again, if two lie together, they keep warm, but how can one keep warm alone? </a:t>
            </a:r>
            <a:r>
              <a:rPr lang="en-US" sz="1200" b="1" kern="1200" baseline="30000" dirty="0" smtClean="0">
                <a:solidFill>
                  <a:schemeClr val="tx1"/>
                </a:solidFill>
                <a:latin typeface="+mn-lt"/>
                <a:ea typeface="+mn-ea"/>
                <a:cs typeface="+mn-cs"/>
              </a:rPr>
              <a:t>12</a:t>
            </a:r>
            <a:r>
              <a:rPr lang="en-US" sz="1200" b="0" kern="1200" baseline="0" dirty="0" smtClean="0">
                <a:solidFill>
                  <a:schemeClr val="tx1"/>
                </a:solidFill>
                <a:latin typeface="+mn-lt"/>
                <a:ea typeface="+mn-ea"/>
                <a:cs typeface="+mn-cs"/>
              </a:rPr>
              <a:t> And though a man might prevail against one who is alone, two will withstand him—a threefold cord is not quickly broken. </a:t>
            </a:r>
          </a:p>
          <a:p>
            <a:endParaRPr lang="en-US" sz="1200" b="0" kern="1200" baseline="0" dirty="0" smtClean="0">
              <a:solidFill>
                <a:schemeClr val="tx1"/>
              </a:solidFill>
              <a:latin typeface="+mn-lt"/>
              <a:ea typeface="+mn-ea"/>
              <a:cs typeface="+mn-cs"/>
            </a:endParaRPr>
          </a:p>
          <a:p>
            <a:r>
              <a:rPr lang="en-US" sz="1200" b="0" kern="1200" baseline="0" dirty="0" smtClean="0">
                <a:solidFill>
                  <a:schemeClr val="tx1"/>
                </a:solidFill>
                <a:latin typeface="+mn-lt"/>
                <a:ea typeface="+mn-ea"/>
                <a:cs typeface="+mn-cs"/>
                <a:sym typeface="Wingdings"/>
              </a:rPr>
              <a:t> A Mate SUITABLE – bone of my bone,  ‘of man’ -  </a:t>
            </a:r>
            <a:endParaRPr lang="en-US" dirty="0"/>
          </a:p>
        </p:txBody>
      </p:sp>
      <p:sp>
        <p:nvSpPr>
          <p:cNvPr id="4" name="Slide Number Placeholder 3"/>
          <p:cNvSpPr>
            <a:spLocks noGrp="1"/>
          </p:cNvSpPr>
          <p:nvPr>
            <p:ph type="sldNum" sz="quarter" idx="10"/>
          </p:nvPr>
        </p:nvSpPr>
        <p:spPr/>
        <p:txBody>
          <a:bodyPr/>
          <a:lstStyle/>
          <a:p>
            <a:fld id="{3DA06FC5-5253-8444-A22F-B474784BDD4C}" type="slidenum">
              <a:rPr lang="en-US" smtClean="0"/>
              <a:t>6</a:t>
            </a:fld>
            <a:endParaRPr lang="en-US"/>
          </a:p>
        </p:txBody>
      </p:sp>
    </p:spTree>
    <p:extLst>
      <p:ext uri="{BB962C8B-B14F-4D97-AF65-F5344CB8AC3E}">
        <p14:creationId xmlns:p14="http://schemas.microsoft.com/office/powerpoint/2010/main" val="32984255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kern="1200" baseline="0" dirty="0" smtClean="0">
                <a:solidFill>
                  <a:schemeClr val="tx1"/>
                </a:solidFill>
                <a:latin typeface="+mn-lt"/>
                <a:ea typeface="+mn-ea"/>
                <a:cs typeface="+mn-cs"/>
                <a:sym typeface="Wingdings"/>
              </a:rPr>
              <a:t>A Mate SUITABLE – bone of my bone, flesh of my flesh,   ‘of man’ -  </a:t>
            </a:r>
          </a:p>
          <a:p>
            <a:pPr rtl="0"/>
            <a:r>
              <a:rPr lang="en-US" sz="1200" dirty="0" smtClean="0"/>
              <a:t>	22	The Lord God fashioned into a woman the rib which He had taken from the man, and brought her to the man.</a:t>
            </a:r>
          </a:p>
          <a:p>
            <a:pPr rtl="0"/>
            <a:r>
              <a:rPr lang="en-US" sz="1200" dirty="0" smtClean="0"/>
              <a:t>	23	The man said,</a:t>
            </a:r>
          </a:p>
          <a:p>
            <a:pPr rtl="0"/>
            <a:r>
              <a:rPr lang="en-US" sz="1200" dirty="0" smtClean="0"/>
              <a:t>“This is now bone of my bones,</a:t>
            </a:r>
          </a:p>
          <a:p>
            <a:pPr rtl="0"/>
            <a:r>
              <a:rPr lang="en-US" sz="1200" dirty="0" smtClean="0"/>
              <a:t>And flesh of my flesh;</a:t>
            </a:r>
          </a:p>
          <a:p>
            <a:pPr rtl="0"/>
            <a:r>
              <a:rPr lang="en-US" sz="1200" dirty="0" smtClean="0"/>
              <a:t>She shall be called Woman,</a:t>
            </a:r>
          </a:p>
          <a:p>
            <a:pPr rtl="0"/>
            <a:r>
              <a:rPr lang="en-US" sz="1200" dirty="0" smtClean="0"/>
              <a:t>Because she was taken out of Man.”</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kern="1200" baseline="0" dirty="0" smtClean="0">
              <a:solidFill>
                <a:schemeClr val="tx1"/>
              </a:solidFill>
              <a:latin typeface="+mn-lt"/>
              <a:ea typeface="+mn-ea"/>
              <a:cs typeface="+mn-cs"/>
              <a:sym typeface="Wingding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kern="1200" baseline="0" dirty="0" smtClean="0">
                <a:solidFill>
                  <a:schemeClr val="tx1"/>
                </a:solidFill>
                <a:latin typeface="+mn-lt"/>
                <a:ea typeface="+mn-ea"/>
                <a:cs typeface="+mn-cs"/>
                <a:sym typeface="Wingdings"/>
              </a:rPr>
              <a:t> Proverbs – 18:22</a:t>
            </a:r>
            <a:endParaRPr lang="en-US" dirty="0" smtClean="0"/>
          </a:p>
          <a:p>
            <a:endParaRPr lang="en-US" dirty="0"/>
          </a:p>
        </p:txBody>
      </p:sp>
      <p:sp>
        <p:nvSpPr>
          <p:cNvPr id="4" name="Slide Number Placeholder 3"/>
          <p:cNvSpPr>
            <a:spLocks noGrp="1"/>
          </p:cNvSpPr>
          <p:nvPr>
            <p:ph type="sldNum" sz="quarter" idx="10"/>
          </p:nvPr>
        </p:nvSpPr>
        <p:spPr/>
        <p:txBody>
          <a:bodyPr/>
          <a:lstStyle/>
          <a:p>
            <a:fld id="{3DA06FC5-5253-8444-A22F-B474784BDD4C}" type="slidenum">
              <a:rPr lang="en-US" smtClean="0"/>
              <a:t>7</a:t>
            </a:fld>
            <a:endParaRPr lang="en-US"/>
          </a:p>
        </p:txBody>
      </p:sp>
    </p:spTree>
    <p:extLst>
      <p:ext uri="{BB962C8B-B14F-4D97-AF65-F5344CB8AC3E}">
        <p14:creationId xmlns:p14="http://schemas.microsoft.com/office/powerpoint/2010/main" val="32984255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kern="1200" baseline="0" dirty="0" smtClean="0">
                <a:solidFill>
                  <a:schemeClr val="tx1"/>
                </a:solidFill>
                <a:latin typeface="+mn-lt"/>
                <a:ea typeface="+mn-ea"/>
                <a:cs typeface="+mn-cs"/>
                <a:sym typeface="Wingdings"/>
              </a:rPr>
              <a:t>A Mate SUITABLE – bone of my bone, flesh of my flesh,   ‘of man’ -  </a:t>
            </a:r>
          </a:p>
          <a:p>
            <a:pPr marL="228600" indent="-228600" rtl="0">
              <a:buAutoNum type="arabicPlain" startAt="24"/>
            </a:pPr>
            <a:r>
              <a:rPr lang="en-US" sz="1200" dirty="0" smtClean="0"/>
              <a:t>For this reason a man shall leave his father and his mother, and be joined to his wife; and they shall become one flesh.</a:t>
            </a:r>
          </a:p>
          <a:p>
            <a:pPr marL="228600" indent="-228600" rtl="0">
              <a:buAutoNum type="arabicPlain" startAt="24"/>
            </a:pPr>
            <a:endParaRPr lang="en-US" sz="1200" b="0" kern="1200" baseline="0" dirty="0" smtClean="0">
              <a:solidFill>
                <a:schemeClr val="tx1"/>
              </a:solidFill>
              <a:latin typeface="+mn-lt"/>
              <a:ea typeface="+mn-ea"/>
              <a:cs typeface="+mn-cs"/>
              <a:sym typeface="Wingding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kern="1200" baseline="0" dirty="0" smtClean="0">
                <a:solidFill>
                  <a:schemeClr val="tx1"/>
                </a:solidFill>
                <a:latin typeface="+mn-lt"/>
                <a:ea typeface="+mn-ea"/>
                <a:cs typeface="+mn-cs"/>
                <a:sym typeface="Wingdings"/>
              </a:rPr>
              <a:t> Proverbs – 18:22</a:t>
            </a:r>
            <a:endParaRPr lang="en-US" dirty="0" smtClean="0"/>
          </a:p>
          <a:p>
            <a:endParaRPr lang="en-US" dirty="0"/>
          </a:p>
        </p:txBody>
      </p:sp>
      <p:sp>
        <p:nvSpPr>
          <p:cNvPr id="4" name="Slide Number Placeholder 3"/>
          <p:cNvSpPr>
            <a:spLocks noGrp="1"/>
          </p:cNvSpPr>
          <p:nvPr>
            <p:ph type="sldNum" sz="quarter" idx="10"/>
          </p:nvPr>
        </p:nvSpPr>
        <p:spPr/>
        <p:txBody>
          <a:bodyPr/>
          <a:lstStyle/>
          <a:p>
            <a:fld id="{3DA06FC5-5253-8444-A22F-B474784BDD4C}" type="slidenum">
              <a:rPr lang="en-US" smtClean="0"/>
              <a:t>8</a:t>
            </a:fld>
            <a:endParaRPr lang="en-US"/>
          </a:p>
        </p:txBody>
      </p:sp>
    </p:spTree>
    <p:extLst>
      <p:ext uri="{BB962C8B-B14F-4D97-AF65-F5344CB8AC3E}">
        <p14:creationId xmlns:p14="http://schemas.microsoft.com/office/powerpoint/2010/main" val="32984255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latin typeface="+mn-lt"/>
                <a:ea typeface="+mn-ea"/>
                <a:cs typeface="+mn-cs"/>
              </a:rPr>
              <a:t>Finding a wife = a good thing.</a:t>
            </a:r>
            <a:endParaRPr lang="en-US" sz="1200" b="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Proverbs 18:22 — </a:t>
            </a:r>
            <a:r>
              <a:rPr lang="en-US" sz="1200" b="1" kern="1200" baseline="30000" dirty="0" smtClean="0">
                <a:solidFill>
                  <a:schemeClr val="tx1"/>
                </a:solidFill>
                <a:latin typeface="+mn-lt"/>
                <a:ea typeface="+mn-ea"/>
                <a:cs typeface="+mn-cs"/>
              </a:rPr>
              <a:t>22</a:t>
            </a:r>
            <a:r>
              <a:rPr lang="en-US" sz="1200" b="0" kern="1200" baseline="0" dirty="0" smtClean="0">
                <a:solidFill>
                  <a:schemeClr val="tx1"/>
                </a:solidFill>
                <a:latin typeface="+mn-lt"/>
                <a:ea typeface="+mn-ea"/>
                <a:cs typeface="+mn-cs"/>
              </a:rPr>
              <a:t> He who finds a wife finds a good thing and obtains favor from the Lord. </a:t>
            </a:r>
          </a:p>
          <a:p>
            <a:endParaRPr lang="en-US" sz="1200" b="0" kern="1200" baseline="0" dirty="0" smtClean="0">
              <a:solidFill>
                <a:schemeClr val="tx1"/>
              </a:solidFill>
              <a:latin typeface="+mn-lt"/>
              <a:ea typeface="+mn-ea"/>
              <a:cs typeface="+mn-cs"/>
            </a:endParaRPr>
          </a:p>
          <a:p>
            <a:r>
              <a:rPr lang="en-US" sz="1200" b="0" kern="1200" baseline="0" dirty="0" smtClean="0">
                <a:solidFill>
                  <a:schemeClr val="tx1"/>
                </a:solidFill>
                <a:latin typeface="+mn-lt"/>
                <a:ea typeface="+mn-ea"/>
                <a:cs typeface="+mn-cs"/>
                <a:sym typeface="Wingdings"/>
              </a:rPr>
              <a:t> Prov. 5:18</a:t>
            </a:r>
            <a:endParaRPr lang="en-US" dirty="0"/>
          </a:p>
        </p:txBody>
      </p:sp>
      <p:sp>
        <p:nvSpPr>
          <p:cNvPr id="4" name="Slide Number Placeholder 3"/>
          <p:cNvSpPr>
            <a:spLocks noGrp="1"/>
          </p:cNvSpPr>
          <p:nvPr>
            <p:ph type="sldNum" sz="quarter" idx="10"/>
          </p:nvPr>
        </p:nvSpPr>
        <p:spPr/>
        <p:txBody>
          <a:bodyPr/>
          <a:lstStyle/>
          <a:p>
            <a:fld id="{3DA06FC5-5253-8444-A22F-B474784BDD4C}" type="slidenum">
              <a:rPr lang="en-US" smtClean="0"/>
              <a:t>9</a:t>
            </a:fld>
            <a:endParaRPr lang="en-US"/>
          </a:p>
        </p:txBody>
      </p:sp>
    </p:spTree>
    <p:extLst>
      <p:ext uri="{BB962C8B-B14F-4D97-AF65-F5344CB8AC3E}">
        <p14:creationId xmlns:p14="http://schemas.microsoft.com/office/powerpoint/2010/main" val="32984255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3/28/15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3/28/15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3/28/15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3/28/15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FECD78-3C8E-49F2-8FAB-59489D168ABB}" type="datetimeFigureOut">
              <a:rPr lang="en-US" smtClean="0"/>
              <a:t>3/28/15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FECD78-3C8E-49F2-8FAB-59489D168ABB}" type="datetimeFigureOut">
              <a:rPr lang="en-US" smtClean="0"/>
              <a:t>3/28/15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BFECD78-3C8E-49F2-8FAB-59489D168ABB}" type="datetimeFigureOut">
              <a:rPr lang="en-US" smtClean="0"/>
              <a:t>3/28/15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FECD78-3C8E-49F2-8FAB-59489D168ABB}" type="datetimeFigureOut">
              <a:rPr lang="en-US" smtClean="0"/>
              <a:t>3/28/15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t>3/28/15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3/28/15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3/28/15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1681"/>
            <a:ext cx="8229600" cy="11430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87739" y="1391478"/>
            <a:ext cx="8790609" cy="5329997"/>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3/28/15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60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4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4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4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4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4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90637990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us 5"/>
          <p:cNvSpPr/>
          <p:nvPr/>
        </p:nvSpPr>
        <p:spPr>
          <a:xfrm>
            <a:off x="-1192611" y="1378570"/>
            <a:ext cx="45719" cy="108427"/>
          </a:xfrm>
          <a:prstGeom prst="mathPlus">
            <a:avLst/>
          </a:prstGeom>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GOD</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Rectangle 7"/>
          <p:cNvSpPr/>
          <p:nvPr/>
        </p:nvSpPr>
        <p:spPr>
          <a:xfrm rot="910445">
            <a:off x="58694525" y="2335821"/>
            <a:ext cx="2382771" cy="1323439"/>
          </a:xfrm>
          <a:prstGeom prst="rect">
            <a:avLst/>
          </a:prstGeom>
        </p:spPr>
        <p:txBody>
          <a:bodyPr wrap="square">
            <a:spAutoFit/>
          </a:bodyPr>
          <a:lstStyle/>
          <a:p>
            <a:r>
              <a:rPr lang="en-US" sz="80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GOD</a:t>
            </a:r>
            <a:endParaRPr lang="en-US" sz="8000" dirty="0"/>
          </a:p>
        </p:txBody>
      </p:sp>
      <p:sp>
        <p:nvSpPr>
          <p:cNvPr id="2" name="Title 1"/>
          <p:cNvSpPr>
            <a:spLocks noGrp="1"/>
          </p:cNvSpPr>
          <p:nvPr>
            <p:ph type="ctrTitle"/>
          </p:nvPr>
        </p:nvSpPr>
        <p:spPr>
          <a:xfrm>
            <a:off x="685800" y="1"/>
            <a:ext cx="7772400" cy="5676126"/>
          </a:xfrm>
        </p:spPr>
        <p:txBody>
          <a:bodyPr/>
          <a:lstStyle/>
          <a:p>
            <a:r>
              <a:rPr lang="en-US" sz="8000" dirty="0"/>
              <a:t>Let your fountain be blessed, and rejoice in the wife of your youth</a:t>
            </a:r>
            <a:r>
              <a:rPr lang="en-US" sz="8000" dirty="0" smtClean="0"/>
              <a:t>,</a:t>
            </a:r>
            <a:endParaRPr lang="en-US" sz="8000" dirty="0"/>
          </a:p>
        </p:txBody>
      </p:sp>
      <p:sp>
        <p:nvSpPr>
          <p:cNvPr id="3" name="Subtitle 2"/>
          <p:cNvSpPr>
            <a:spLocks noGrp="1"/>
          </p:cNvSpPr>
          <p:nvPr>
            <p:ph type="subTitle" idx="1"/>
          </p:nvPr>
        </p:nvSpPr>
        <p:spPr>
          <a:xfrm>
            <a:off x="0" y="5785886"/>
            <a:ext cx="9144000" cy="1072114"/>
          </a:xfrm>
        </p:spPr>
        <p:txBody>
          <a:bodyPr/>
          <a:lstStyle/>
          <a:p>
            <a:r>
              <a:rPr lang="en-US" dirty="0" smtClean="0"/>
              <a:t>Prov. 5:18</a:t>
            </a:r>
            <a:endParaRPr lang="en-US" dirty="0"/>
          </a:p>
        </p:txBody>
      </p:sp>
    </p:spTree>
    <p:extLst>
      <p:ext uri="{BB962C8B-B14F-4D97-AF65-F5344CB8AC3E}">
        <p14:creationId xmlns:p14="http://schemas.microsoft.com/office/powerpoint/2010/main" val="379545246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us 5"/>
          <p:cNvSpPr/>
          <p:nvPr/>
        </p:nvSpPr>
        <p:spPr>
          <a:xfrm>
            <a:off x="-1192611" y="1378570"/>
            <a:ext cx="45719" cy="108427"/>
          </a:xfrm>
          <a:prstGeom prst="mathPlus">
            <a:avLst/>
          </a:prstGeom>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GOD</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Rectangle 7"/>
          <p:cNvSpPr/>
          <p:nvPr/>
        </p:nvSpPr>
        <p:spPr>
          <a:xfrm rot="910445">
            <a:off x="58694525" y="2335821"/>
            <a:ext cx="2382771" cy="1323439"/>
          </a:xfrm>
          <a:prstGeom prst="rect">
            <a:avLst/>
          </a:prstGeom>
        </p:spPr>
        <p:txBody>
          <a:bodyPr wrap="square">
            <a:spAutoFit/>
          </a:bodyPr>
          <a:lstStyle/>
          <a:p>
            <a:r>
              <a:rPr lang="en-US" sz="80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GOD</a:t>
            </a:r>
            <a:endParaRPr lang="en-US" sz="8000" dirty="0"/>
          </a:p>
        </p:txBody>
      </p:sp>
      <p:sp>
        <p:nvSpPr>
          <p:cNvPr id="2" name="Title 1"/>
          <p:cNvSpPr>
            <a:spLocks noGrp="1"/>
          </p:cNvSpPr>
          <p:nvPr>
            <p:ph type="ctrTitle"/>
          </p:nvPr>
        </p:nvSpPr>
        <p:spPr>
          <a:xfrm>
            <a:off x="685800" y="1"/>
            <a:ext cx="7772400" cy="5676126"/>
          </a:xfrm>
        </p:spPr>
        <p:txBody>
          <a:bodyPr/>
          <a:lstStyle/>
          <a:p>
            <a:r>
              <a:rPr lang="en-US" sz="7200" dirty="0"/>
              <a:t>So is he who goes in to his neighbor’s wife; none who touches her will go unpunished</a:t>
            </a:r>
            <a:r>
              <a:rPr lang="en-US" sz="7200" dirty="0" smtClean="0"/>
              <a:t>.</a:t>
            </a:r>
            <a:endParaRPr lang="en-US" sz="7200" dirty="0"/>
          </a:p>
        </p:txBody>
      </p:sp>
      <p:sp>
        <p:nvSpPr>
          <p:cNvPr id="3" name="Subtitle 2"/>
          <p:cNvSpPr>
            <a:spLocks noGrp="1"/>
          </p:cNvSpPr>
          <p:nvPr>
            <p:ph type="subTitle" idx="1"/>
          </p:nvPr>
        </p:nvSpPr>
        <p:spPr>
          <a:xfrm>
            <a:off x="0" y="5785886"/>
            <a:ext cx="9144000" cy="1072114"/>
          </a:xfrm>
        </p:spPr>
        <p:txBody>
          <a:bodyPr/>
          <a:lstStyle/>
          <a:p>
            <a:r>
              <a:rPr lang="en-US" dirty="0" smtClean="0"/>
              <a:t>Prov. 6:29</a:t>
            </a:r>
            <a:endParaRPr lang="en-US" dirty="0"/>
          </a:p>
        </p:txBody>
      </p:sp>
    </p:spTree>
    <p:extLst>
      <p:ext uri="{BB962C8B-B14F-4D97-AF65-F5344CB8AC3E}">
        <p14:creationId xmlns:p14="http://schemas.microsoft.com/office/powerpoint/2010/main" val="365561571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us 5"/>
          <p:cNvSpPr/>
          <p:nvPr/>
        </p:nvSpPr>
        <p:spPr>
          <a:xfrm>
            <a:off x="-1192611" y="1378570"/>
            <a:ext cx="45719" cy="108427"/>
          </a:xfrm>
          <a:prstGeom prst="mathPlus">
            <a:avLst/>
          </a:prstGeom>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GOD</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Rectangle 7"/>
          <p:cNvSpPr/>
          <p:nvPr/>
        </p:nvSpPr>
        <p:spPr>
          <a:xfrm rot="910445">
            <a:off x="58694525" y="2335821"/>
            <a:ext cx="2382771" cy="1323439"/>
          </a:xfrm>
          <a:prstGeom prst="rect">
            <a:avLst/>
          </a:prstGeom>
        </p:spPr>
        <p:txBody>
          <a:bodyPr wrap="square">
            <a:spAutoFit/>
          </a:bodyPr>
          <a:lstStyle/>
          <a:p>
            <a:r>
              <a:rPr lang="en-US" sz="80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GOD</a:t>
            </a:r>
            <a:endParaRPr lang="en-US" sz="8000" dirty="0"/>
          </a:p>
        </p:txBody>
      </p:sp>
      <p:sp>
        <p:nvSpPr>
          <p:cNvPr id="2" name="Title 1"/>
          <p:cNvSpPr>
            <a:spLocks noGrp="1"/>
          </p:cNvSpPr>
          <p:nvPr>
            <p:ph type="ctrTitle"/>
          </p:nvPr>
        </p:nvSpPr>
        <p:spPr>
          <a:xfrm>
            <a:off x="685800" y="1"/>
            <a:ext cx="7772400" cy="5676126"/>
          </a:xfrm>
        </p:spPr>
        <p:txBody>
          <a:bodyPr/>
          <a:lstStyle/>
          <a:p>
            <a:r>
              <a:rPr lang="en-US" sz="8800" dirty="0" smtClean="0"/>
              <a:t>Created in the Image of God:</a:t>
            </a:r>
            <a:br>
              <a:rPr lang="en-US" sz="8800" dirty="0" smtClean="0"/>
            </a:br>
            <a:r>
              <a:rPr lang="en-US" sz="8800" dirty="0" smtClean="0">
                <a:solidFill>
                  <a:srgbClr val="FFFF00"/>
                </a:solidFill>
              </a:rPr>
              <a:t>LOVE</a:t>
            </a:r>
            <a:endParaRPr lang="en-US" sz="8800" dirty="0">
              <a:solidFill>
                <a:srgbClr val="FFFF00"/>
              </a:solidFill>
            </a:endParaRPr>
          </a:p>
        </p:txBody>
      </p:sp>
      <p:sp>
        <p:nvSpPr>
          <p:cNvPr id="3" name="Subtitle 2"/>
          <p:cNvSpPr>
            <a:spLocks noGrp="1"/>
          </p:cNvSpPr>
          <p:nvPr>
            <p:ph type="subTitle" idx="1"/>
          </p:nvPr>
        </p:nvSpPr>
        <p:spPr>
          <a:xfrm>
            <a:off x="0" y="5785886"/>
            <a:ext cx="9144000" cy="1072114"/>
          </a:xfrm>
        </p:spPr>
        <p:txBody>
          <a:bodyPr/>
          <a:lstStyle/>
          <a:p>
            <a:r>
              <a:rPr lang="en-US" dirty="0" smtClean="0"/>
              <a:t>Genesis 1:27</a:t>
            </a:r>
            <a:endParaRPr lang="en-US" dirty="0"/>
          </a:p>
        </p:txBody>
      </p:sp>
    </p:spTree>
    <p:extLst>
      <p:ext uri="{BB962C8B-B14F-4D97-AF65-F5344CB8AC3E}">
        <p14:creationId xmlns:p14="http://schemas.microsoft.com/office/powerpoint/2010/main" val="365561571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us 5"/>
          <p:cNvSpPr/>
          <p:nvPr/>
        </p:nvSpPr>
        <p:spPr>
          <a:xfrm>
            <a:off x="-1192611" y="1378570"/>
            <a:ext cx="45719" cy="108427"/>
          </a:xfrm>
          <a:prstGeom prst="mathPlus">
            <a:avLst/>
          </a:prstGeom>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GOD</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Rectangle 7"/>
          <p:cNvSpPr/>
          <p:nvPr/>
        </p:nvSpPr>
        <p:spPr>
          <a:xfrm rot="910445">
            <a:off x="58694525" y="2335821"/>
            <a:ext cx="2382771" cy="1323439"/>
          </a:xfrm>
          <a:prstGeom prst="rect">
            <a:avLst/>
          </a:prstGeom>
        </p:spPr>
        <p:txBody>
          <a:bodyPr wrap="square">
            <a:spAutoFit/>
          </a:bodyPr>
          <a:lstStyle/>
          <a:p>
            <a:r>
              <a:rPr lang="en-US" sz="80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GOD</a:t>
            </a:r>
            <a:endParaRPr lang="en-US" sz="8000" dirty="0"/>
          </a:p>
        </p:txBody>
      </p:sp>
      <p:sp>
        <p:nvSpPr>
          <p:cNvPr id="2" name="Title 1"/>
          <p:cNvSpPr>
            <a:spLocks noGrp="1"/>
          </p:cNvSpPr>
          <p:nvPr>
            <p:ph type="ctrTitle"/>
          </p:nvPr>
        </p:nvSpPr>
        <p:spPr>
          <a:xfrm>
            <a:off x="685800" y="1"/>
            <a:ext cx="7772400" cy="5676126"/>
          </a:xfrm>
        </p:spPr>
        <p:txBody>
          <a:bodyPr/>
          <a:lstStyle/>
          <a:p>
            <a:endParaRPr lang="en-US" sz="8800" dirty="0"/>
          </a:p>
        </p:txBody>
      </p:sp>
      <p:sp>
        <p:nvSpPr>
          <p:cNvPr id="3" name="Subtitle 2"/>
          <p:cNvSpPr>
            <a:spLocks noGrp="1"/>
          </p:cNvSpPr>
          <p:nvPr>
            <p:ph type="subTitle" idx="1"/>
          </p:nvPr>
        </p:nvSpPr>
        <p:spPr>
          <a:xfrm>
            <a:off x="0" y="5785886"/>
            <a:ext cx="9144000" cy="1072114"/>
          </a:xfrm>
        </p:spPr>
        <p:txBody>
          <a:bodyPr/>
          <a:lstStyle/>
          <a:p>
            <a:r>
              <a:rPr lang="en-US" dirty="0" smtClean="0"/>
              <a:t>Double happiness</a:t>
            </a:r>
            <a:endParaRPr lang="en-US" dirty="0"/>
          </a:p>
        </p:txBody>
      </p:sp>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951865" y="1462405"/>
            <a:ext cx="7240270" cy="3933190"/>
          </a:xfrm>
          <a:prstGeom prst="rect">
            <a:avLst/>
          </a:prstGeom>
          <a:noFill/>
          <a:ln>
            <a:noFill/>
          </a:ln>
        </p:spPr>
      </p:pic>
    </p:spTree>
    <p:extLst>
      <p:ext uri="{BB962C8B-B14F-4D97-AF65-F5344CB8AC3E}">
        <p14:creationId xmlns:p14="http://schemas.microsoft.com/office/powerpoint/2010/main" val="365561571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us 5"/>
          <p:cNvSpPr/>
          <p:nvPr/>
        </p:nvSpPr>
        <p:spPr>
          <a:xfrm>
            <a:off x="-1192611" y="1378570"/>
            <a:ext cx="45719" cy="108427"/>
          </a:xfrm>
          <a:prstGeom prst="mathPlus">
            <a:avLst/>
          </a:prstGeom>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GOD</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Rectangle 7"/>
          <p:cNvSpPr/>
          <p:nvPr/>
        </p:nvSpPr>
        <p:spPr>
          <a:xfrm rot="910445">
            <a:off x="58694525" y="2335821"/>
            <a:ext cx="2382771" cy="1323439"/>
          </a:xfrm>
          <a:prstGeom prst="rect">
            <a:avLst/>
          </a:prstGeom>
        </p:spPr>
        <p:txBody>
          <a:bodyPr wrap="square">
            <a:spAutoFit/>
          </a:bodyPr>
          <a:lstStyle/>
          <a:p>
            <a:r>
              <a:rPr lang="en-US" sz="80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GOD</a:t>
            </a:r>
            <a:endParaRPr lang="en-US" sz="8000" dirty="0"/>
          </a:p>
        </p:txBody>
      </p:sp>
      <p:sp>
        <p:nvSpPr>
          <p:cNvPr id="2" name="Title 1"/>
          <p:cNvSpPr>
            <a:spLocks noGrp="1"/>
          </p:cNvSpPr>
          <p:nvPr>
            <p:ph type="ctrTitle"/>
          </p:nvPr>
        </p:nvSpPr>
        <p:spPr>
          <a:xfrm>
            <a:off x="685800" y="1"/>
            <a:ext cx="7772400" cy="5676126"/>
          </a:xfrm>
        </p:spPr>
        <p:txBody>
          <a:bodyPr/>
          <a:lstStyle/>
          <a:p>
            <a:r>
              <a:rPr lang="en-US" sz="23900" dirty="0"/>
              <a:t> 喜 </a:t>
            </a:r>
          </a:p>
        </p:txBody>
      </p:sp>
      <p:sp>
        <p:nvSpPr>
          <p:cNvPr id="3" name="Subtitle 2"/>
          <p:cNvSpPr>
            <a:spLocks noGrp="1"/>
          </p:cNvSpPr>
          <p:nvPr>
            <p:ph type="subTitle" idx="1"/>
          </p:nvPr>
        </p:nvSpPr>
        <p:spPr>
          <a:xfrm>
            <a:off x="0" y="5785886"/>
            <a:ext cx="9144000" cy="1072114"/>
          </a:xfrm>
        </p:spPr>
        <p:txBody>
          <a:bodyPr/>
          <a:lstStyle/>
          <a:p>
            <a:r>
              <a:rPr lang="en-US" dirty="0" smtClean="0"/>
              <a:t>Happy / Joy</a:t>
            </a:r>
            <a:endParaRPr lang="en-US" dirty="0"/>
          </a:p>
        </p:txBody>
      </p:sp>
    </p:spTree>
    <p:extLst>
      <p:ext uri="{BB962C8B-B14F-4D97-AF65-F5344CB8AC3E}">
        <p14:creationId xmlns:p14="http://schemas.microsoft.com/office/powerpoint/2010/main" val="365561571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us 5"/>
          <p:cNvSpPr/>
          <p:nvPr/>
        </p:nvSpPr>
        <p:spPr>
          <a:xfrm>
            <a:off x="-1192611" y="1378570"/>
            <a:ext cx="45719" cy="108427"/>
          </a:xfrm>
          <a:prstGeom prst="mathPlus">
            <a:avLst/>
          </a:prstGeom>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GOD</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Rectangle 7"/>
          <p:cNvSpPr/>
          <p:nvPr/>
        </p:nvSpPr>
        <p:spPr>
          <a:xfrm rot="910445">
            <a:off x="58694525" y="2335821"/>
            <a:ext cx="2382771" cy="1323439"/>
          </a:xfrm>
          <a:prstGeom prst="rect">
            <a:avLst/>
          </a:prstGeom>
        </p:spPr>
        <p:txBody>
          <a:bodyPr wrap="square">
            <a:spAutoFit/>
          </a:bodyPr>
          <a:lstStyle/>
          <a:p>
            <a:r>
              <a:rPr lang="en-US" sz="80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GOD</a:t>
            </a:r>
            <a:endParaRPr lang="en-US" sz="8000" dirty="0"/>
          </a:p>
        </p:txBody>
      </p:sp>
      <p:sp>
        <p:nvSpPr>
          <p:cNvPr id="2" name="Title 1"/>
          <p:cNvSpPr>
            <a:spLocks noGrp="1"/>
          </p:cNvSpPr>
          <p:nvPr>
            <p:ph type="ctrTitle"/>
          </p:nvPr>
        </p:nvSpPr>
        <p:spPr>
          <a:xfrm>
            <a:off x="685800" y="1"/>
            <a:ext cx="7772400" cy="5676126"/>
          </a:xfrm>
        </p:spPr>
        <p:txBody>
          <a:bodyPr/>
          <a:lstStyle/>
          <a:p>
            <a:r>
              <a:rPr lang="en-US" sz="23900" dirty="0"/>
              <a:t> </a:t>
            </a:r>
            <a:r>
              <a:rPr lang="en-US" sz="23900" dirty="0" smtClean="0"/>
              <a:t>喜</a:t>
            </a:r>
            <a:r>
              <a:rPr lang="en-US" sz="23900" dirty="0"/>
              <a:t>喜</a:t>
            </a:r>
            <a:r>
              <a:rPr lang="en-US" sz="23900" dirty="0" smtClean="0"/>
              <a:t> </a:t>
            </a:r>
            <a:endParaRPr lang="en-US" sz="23900" dirty="0"/>
          </a:p>
        </p:txBody>
      </p:sp>
      <p:sp>
        <p:nvSpPr>
          <p:cNvPr id="3" name="Subtitle 2"/>
          <p:cNvSpPr>
            <a:spLocks noGrp="1"/>
          </p:cNvSpPr>
          <p:nvPr>
            <p:ph type="subTitle" idx="1"/>
          </p:nvPr>
        </p:nvSpPr>
        <p:spPr>
          <a:xfrm>
            <a:off x="0" y="5785886"/>
            <a:ext cx="9144000" cy="1072114"/>
          </a:xfrm>
        </p:spPr>
        <p:txBody>
          <a:bodyPr/>
          <a:lstStyle/>
          <a:p>
            <a:r>
              <a:rPr lang="en-US" dirty="0" smtClean="0"/>
              <a:t>Happy / Joy x 2</a:t>
            </a:r>
            <a:endParaRPr lang="en-US" dirty="0"/>
          </a:p>
        </p:txBody>
      </p:sp>
    </p:spTree>
    <p:extLst>
      <p:ext uri="{BB962C8B-B14F-4D97-AF65-F5344CB8AC3E}">
        <p14:creationId xmlns:p14="http://schemas.microsoft.com/office/powerpoint/2010/main" val="219718147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us 5"/>
          <p:cNvSpPr/>
          <p:nvPr/>
        </p:nvSpPr>
        <p:spPr>
          <a:xfrm>
            <a:off x="-1192611" y="1378570"/>
            <a:ext cx="45719" cy="108427"/>
          </a:xfrm>
          <a:prstGeom prst="mathPlus">
            <a:avLst/>
          </a:prstGeom>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GOD</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Rectangle 7"/>
          <p:cNvSpPr/>
          <p:nvPr/>
        </p:nvSpPr>
        <p:spPr>
          <a:xfrm rot="910445">
            <a:off x="58694525" y="2335821"/>
            <a:ext cx="2382771" cy="1323439"/>
          </a:xfrm>
          <a:prstGeom prst="rect">
            <a:avLst/>
          </a:prstGeom>
        </p:spPr>
        <p:txBody>
          <a:bodyPr wrap="square">
            <a:spAutoFit/>
          </a:bodyPr>
          <a:lstStyle/>
          <a:p>
            <a:r>
              <a:rPr lang="en-US" sz="80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GOD</a:t>
            </a:r>
            <a:endParaRPr lang="en-US" sz="8000" dirty="0"/>
          </a:p>
        </p:txBody>
      </p:sp>
      <p:sp>
        <p:nvSpPr>
          <p:cNvPr id="3" name="Subtitle 2"/>
          <p:cNvSpPr>
            <a:spLocks noGrp="1"/>
          </p:cNvSpPr>
          <p:nvPr>
            <p:ph type="subTitle" idx="1"/>
          </p:nvPr>
        </p:nvSpPr>
        <p:spPr>
          <a:xfrm>
            <a:off x="0" y="5785886"/>
            <a:ext cx="9144000" cy="1072114"/>
          </a:xfrm>
        </p:spPr>
        <p:txBody>
          <a:bodyPr/>
          <a:lstStyle/>
          <a:p>
            <a:endParaRPr lang="en-US" dirty="0"/>
          </a:p>
        </p:txBody>
      </p:sp>
      <p:pic>
        <p:nvPicPr>
          <p:cNvPr id="4" name="Picture 3"/>
          <p:cNvPicPr>
            <a:picLocks noChangeAspect="1"/>
          </p:cNvPicPr>
          <p:nvPr/>
        </p:nvPicPr>
        <p:blipFill>
          <a:blip r:embed="rId3"/>
          <a:stretch>
            <a:fillRect/>
          </a:stretch>
        </p:blipFill>
        <p:spPr>
          <a:xfrm>
            <a:off x="2130243" y="128881"/>
            <a:ext cx="5134431" cy="6277907"/>
          </a:xfrm>
          <a:prstGeom prst="rect">
            <a:avLst/>
          </a:prstGeom>
        </p:spPr>
      </p:pic>
    </p:spTree>
    <p:extLst>
      <p:ext uri="{BB962C8B-B14F-4D97-AF65-F5344CB8AC3E}">
        <p14:creationId xmlns:p14="http://schemas.microsoft.com/office/powerpoint/2010/main" val="365561571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us 5"/>
          <p:cNvSpPr/>
          <p:nvPr/>
        </p:nvSpPr>
        <p:spPr>
          <a:xfrm>
            <a:off x="-1192611" y="1378570"/>
            <a:ext cx="45719" cy="108427"/>
          </a:xfrm>
          <a:prstGeom prst="mathPlus">
            <a:avLst/>
          </a:prstGeom>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GOD</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Rectangle 7"/>
          <p:cNvSpPr/>
          <p:nvPr/>
        </p:nvSpPr>
        <p:spPr>
          <a:xfrm rot="910445">
            <a:off x="58694525" y="2335821"/>
            <a:ext cx="2382771" cy="1323439"/>
          </a:xfrm>
          <a:prstGeom prst="rect">
            <a:avLst/>
          </a:prstGeom>
        </p:spPr>
        <p:txBody>
          <a:bodyPr wrap="square">
            <a:spAutoFit/>
          </a:bodyPr>
          <a:lstStyle/>
          <a:p>
            <a:r>
              <a:rPr lang="en-US" sz="80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GOD</a:t>
            </a:r>
            <a:endParaRPr lang="en-US" sz="8000" dirty="0"/>
          </a:p>
        </p:txBody>
      </p:sp>
      <p:sp>
        <p:nvSpPr>
          <p:cNvPr id="3" name="Subtitle 2"/>
          <p:cNvSpPr>
            <a:spLocks noGrp="1"/>
          </p:cNvSpPr>
          <p:nvPr>
            <p:ph type="subTitle" idx="1"/>
          </p:nvPr>
        </p:nvSpPr>
        <p:spPr>
          <a:xfrm>
            <a:off x="0" y="5785886"/>
            <a:ext cx="9144000" cy="1072114"/>
          </a:xfrm>
        </p:spPr>
        <p:txBody>
          <a:bodyPr>
            <a:normAutofit fontScale="70000" lnSpcReduction="20000"/>
          </a:bodyPr>
          <a:lstStyle/>
          <a:p>
            <a:r>
              <a:rPr lang="en-US" dirty="0" err="1"/>
              <a:t>jié</a:t>
            </a:r>
            <a:r>
              <a:rPr lang="en-US" dirty="0"/>
              <a:t> </a:t>
            </a:r>
            <a:r>
              <a:rPr lang="en-US" dirty="0" err="1"/>
              <a:t>hūn</a:t>
            </a:r>
            <a:endParaRPr lang="en-US" dirty="0"/>
          </a:p>
          <a:p>
            <a:r>
              <a:rPr lang="en-US" dirty="0"/>
              <a:t>to marry / to get married</a:t>
            </a:r>
          </a:p>
          <a:p>
            <a:endParaRPr lang="en-US" dirty="0"/>
          </a:p>
        </p:txBody>
      </p:sp>
      <p:sp>
        <p:nvSpPr>
          <p:cNvPr id="4" name="Rectangle 3"/>
          <p:cNvSpPr/>
          <p:nvPr/>
        </p:nvSpPr>
        <p:spPr>
          <a:xfrm>
            <a:off x="682770" y="505218"/>
            <a:ext cx="7674337" cy="3770263"/>
          </a:xfrm>
          <a:prstGeom prst="rect">
            <a:avLst/>
          </a:prstGeom>
        </p:spPr>
        <p:txBody>
          <a:bodyPr wrap="square">
            <a:spAutoFit/>
          </a:bodyPr>
          <a:lstStyle/>
          <a:p>
            <a:pPr algn="ctr"/>
            <a:r>
              <a:rPr lang="en-US" sz="23900" dirty="0" smtClean="0"/>
              <a:t>结婚</a:t>
            </a:r>
            <a:endParaRPr lang="en-US" sz="23900" dirty="0"/>
          </a:p>
        </p:txBody>
      </p:sp>
    </p:spTree>
    <p:extLst>
      <p:ext uri="{BB962C8B-B14F-4D97-AF65-F5344CB8AC3E}">
        <p14:creationId xmlns:p14="http://schemas.microsoft.com/office/powerpoint/2010/main" val="395738746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us 5"/>
          <p:cNvSpPr/>
          <p:nvPr/>
        </p:nvSpPr>
        <p:spPr>
          <a:xfrm>
            <a:off x="-1192611" y="1378570"/>
            <a:ext cx="45719" cy="108427"/>
          </a:xfrm>
          <a:prstGeom prst="mathPlus">
            <a:avLst/>
          </a:prstGeom>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GOD</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Rectangle 7"/>
          <p:cNvSpPr/>
          <p:nvPr/>
        </p:nvSpPr>
        <p:spPr>
          <a:xfrm rot="910445">
            <a:off x="58694525" y="2335821"/>
            <a:ext cx="2382771" cy="1323439"/>
          </a:xfrm>
          <a:prstGeom prst="rect">
            <a:avLst/>
          </a:prstGeom>
        </p:spPr>
        <p:txBody>
          <a:bodyPr wrap="square">
            <a:spAutoFit/>
          </a:bodyPr>
          <a:lstStyle/>
          <a:p>
            <a:r>
              <a:rPr lang="en-US" sz="80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GOD</a:t>
            </a:r>
            <a:endParaRPr lang="en-US" sz="8000" dirty="0"/>
          </a:p>
        </p:txBody>
      </p:sp>
      <p:sp>
        <p:nvSpPr>
          <p:cNvPr id="2" name="Title 1"/>
          <p:cNvSpPr>
            <a:spLocks noGrp="1"/>
          </p:cNvSpPr>
          <p:nvPr>
            <p:ph type="ctrTitle"/>
          </p:nvPr>
        </p:nvSpPr>
        <p:spPr>
          <a:xfrm>
            <a:off x="685800" y="1"/>
            <a:ext cx="7772400" cy="5676126"/>
          </a:xfrm>
        </p:spPr>
        <p:txBody>
          <a:bodyPr/>
          <a:lstStyle/>
          <a:p>
            <a:r>
              <a:rPr lang="en-US" sz="7200" dirty="0" smtClean="0"/>
              <a:t>My beloved is to me a cluster of henna blossoms in the vineyards of </a:t>
            </a:r>
            <a:r>
              <a:rPr lang="en-US" sz="7200" dirty="0" err="1" smtClean="0"/>
              <a:t>Engedi</a:t>
            </a:r>
            <a:r>
              <a:rPr lang="en-US" sz="7200" dirty="0" smtClean="0"/>
              <a:t>.</a:t>
            </a:r>
            <a:endParaRPr lang="en-US" sz="7200" dirty="0"/>
          </a:p>
        </p:txBody>
      </p:sp>
      <p:sp>
        <p:nvSpPr>
          <p:cNvPr id="3" name="Subtitle 2"/>
          <p:cNvSpPr>
            <a:spLocks noGrp="1"/>
          </p:cNvSpPr>
          <p:nvPr>
            <p:ph type="subTitle" idx="1"/>
          </p:nvPr>
        </p:nvSpPr>
        <p:spPr>
          <a:xfrm>
            <a:off x="0" y="5785886"/>
            <a:ext cx="9144000" cy="1072114"/>
          </a:xfrm>
        </p:spPr>
        <p:txBody>
          <a:bodyPr/>
          <a:lstStyle/>
          <a:p>
            <a:r>
              <a:rPr lang="en-US" dirty="0" smtClean="0"/>
              <a:t>S of S 1:14</a:t>
            </a:r>
            <a:endParaRPr lang="en-US" dirty="0"/>
          </a:p>
        </p:txBody>
      </p:sp>
    </p:spTree>
    <p:extLst>
      <p:ext uri="{BB962C8B-B14F-4D97-AF65-F5344CB8AC3E}">
        <p14:creationId xmlns:p14="http://schemas.microsoft.com/office/powerpoint/2010/main" val="379545246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us 5"/>
          <p:cNvSpPr/>
          <p:nvPr/>
        </p:nvSpPr>
        <p:spPr>
          <a:xfrm>
            <a:off x="-1192611" y="1378570"/>
            <a:ext cx="45719" cy="108427"/>
          </a:xfrm>
          <a:prstGeom prst="mathPlus">
            <a:avLst/>
          </a:prstGeom>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GOD</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Rectangle 7"/>
          <p:cNvSpPr/>
          <p:nvPr/>
        </p:nvSpPr>
        <p:spPr>
          <a:xfrm rot="910445">
            <a:off x="58694525" y="2335821"/>
            <a:ext cx="2382771" cy="1323439"/>
          </a:xfrm>
          <a:prstGeom prst="rect">
            <a:avLst/>
          </a:prstGeom>
        </p:spPr>
        <p:txBody>
          <a:bodyPr wrap="square">
            <a:spAutoFit/>
          </a:bodyPr>
          <a:lstStyle/>
          <a:p>
            <a:r>
              <a:rPr lang="en-US" sz="80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GOD</a:t>
            </a:r>
            <a:endParaRPr lang="en-US" sz="8000" dirty="0"/>
          </a:p>
        </p:txBody>
      </p:sp>
      <p:sp>
        <p:nvSpPr>
          <p:cNvPr id="2" name="Title 1"/>
          <p:cNvSpPr>
            <a:spLocks noGrp="1"/>
          </p:cNvSpPr>
          <p:nvPr>
            <p:ph type="ctrTitle"/>
          </p:nvPr>
        </p:nvSpPr>
        <p:spPr>
          <a:xfrm>
            <a:off x="685800" y="1"/>
            <a:ext cx="7772400" cy="5676126"/>
          </a:xfrm>
        </p:spPr>
        <p:txBody>
          <a:bodyPr/>
          <a:lstStyle/>
          <a:p>
            <a:r>
              <a:rPr lang="en-US" sz="7200" dirty="0"/>
              <a:t>Behold, you are beautiful, my beloved, truly delightful. </a:t>
            </a:r>
          </a:p>
        </p:txBody>
      </p:sp>
      <p:sp>
        <p:nvSpPr>
          <p:cNvPr id="3" name="Subtitle 2"/>
          <p:cNvSpPr>
            <a:spLocks noGrp="1"/>
          </p:cNvSpPr>
          <p:nvPr>
            <p:ph type="subTitle" idx="1"/>
          </p:nvPr>
        </p:nvSpPr>
        <p:spPr>
          <a:xfrm>
            <a:off x="0" y="5785886"/>
            <a:ext cx="9144000" cy="1072114"/>
          </a:xfrm>
        </p:spPr>
        <p:txBody>
          <a:bodyPr/>
          <a:lstStyle/>
          <a:p>
            <a:r>
              <a:rPr lang="en-US" dirty="0" smtClean="0"/>
              <a:t>S of S 1:16</a:t>
            </a:r>
            <a:endParaRPr lang="en-US" dirty="0"/>
          </a:p>
        </p:txBody>
      </p:sp>
    </p:spTree>
    <p:extLst>
      <p:ext uri="{BB962C8B-B14F-4D97-AF65-F5344CB8AC3E}">
        <p14:creationId xmlns:p14="http://schemas.microsoft.com/office/powerpoint/2010/main" val="70283998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us 5"/>
          <p:cNvSpPr/>
          <p:nvPr/>
        </p:nvSpPr>
        <p:spPr>
          <a:xfrm>
            <a:off x="-1192611" y="1378570"/>
            <a:ext cx="45719" cy="108427"/>
          </a:xfrm>
          <a:prstGeom prst="mathPlus">
            <a:avLst/>
          </a:prstGeom>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GOD</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Rectangle 7"/>
          <p:cNvSpPr/>
          <p:nvPr/>
        </p:nvSpPr>
        <p:spPr>
          <a:xfrm rot="910445">
            <a:off x="58694525" y="2335821"/>
            <a:ext cx="2382771" cy="1323439"/>
          </a:xfrm>
          <a:prstGeom prst="rect">
            <a:avLst/>
          </a:prstGeom>
        </p:spPr>
        <p:txBody>
          <a:bodyPr wrap="square">
            <a:spAutoFit/>
          </a:bodyPr>
          <a:lstStyle/>
          <a:p>
            <a:r>
              <a:rPr lang="en-US" sz="80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GOD</a:t>
            </a:r>
            <a:endParaRPr lang="en-US" sz="8000" dirty="0"/>
          </a:p>
        </p:txBody>
      </p:sp>
      <p:sp>
        <p:nvSpPr>
          <p:cNvPr id="2" name="Title 1"/>
          <p:cNvSpPr>
            <a:spLocks noGrp="1"/>
          </p:cNvSpPr>
          <p:nvPr>
            <p:ph type="ctrTitle"/>
          </p:nvPr>
        </p:nvSpPr>
        <p:spPr>
          <a:xfrm>
            <a:off x="685800" y="1"/>
            <a:ext cx="7772400" cy="5676126"/>
          </a:xfrm>
        </p:spPr>
        <p:txBody>
          <a:bodyPr/>
          <a:lstStyle/>
          <a:p>
            <a:r>
              <a:rPr lang="en-US" sz="8800" dirty="0" smtClean="0"/>
              <a:t>Marriage:</a:t>
            </a:r>
            <a:br>
              <a:rPr lang="en-US" sz="8800" dirty="0" smtClean="0"/>
            </a:br>
            <a:r>
              <a:rPr lang="en-US" sz="8800" dirty="0" smtClean="0"/>
              <a:t>A Gift from God</a:t>
            </a:r>
            <a:endParaRPr lang="en-US" sz="8800" dirty="0"/>
          </a:p>
        </p:txBody>
      </p:sp>
      <p:sp>
        <p:nvSpPr>
          <p:cNvPr id="3" name="Subtitle 2"/>
          <p:cNvSpPr>
            <a:spLocks noGrp="1"/>
          </p:cNvSpPr>
          <p:nvPr>
            <p:ph type="subTitle" idx="1"/>
          </p:nvPr>
        </p:nvSpPr>
        <p:spPr>
          <a:xfrm>
            <a:off x="0" y="5785886"/>
            <a:ext cx="9144000" cy="1072114"/>
          </a:xfrm>
        </p:spPr>
        <p:txBody>
          <a:bodyPr/>
          <a:lstStyle/>
          <a:p>
            <a:endParaRPr lang="en-US" dirty="0"/>
          </a:p>
        </p:txBody>
      </p:sp>
    </p:spTree>
    <p:extLst>
      <p:ext uri="{BB962C8B-B14F-4D97-AF65-F5344CB8AC3E}">
        <p14:creationId xmlns:p14="http://schemas.microsoft.com/office/powerpoint/2010/main" val="218974913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us 5"/>
          <p:cNvSpPr/>
          <p:nvPr/>
        </p:nvSpPr>
        <p:spPr>
          <a:xfrm>
            <a:off x="-1192611" y="1378570"/>
            <a:ext cx="45719" cy="108427"/>
          </a:xfrm>
          <a:prstGeom prst="mathPlus">
            <a:avLst/>
          </a:prstGeom>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GOD</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Rectangle 7"/>
          <p:cNvSpPr/>
          <p:nvPr/>
        </p:nvSpPr>
        <p:spPr>
          <a:xfrm rot="910445">
            <a:off x="58694525" y="2335821"/>
            <a:ext cx="2382771" cy="1323439"/>
          </a:xfrm>
          <a:prstGeom prst="rect">
            <a:avLst/>
          </a:prstGeom>
        </p:spPr>
        <p:txBody>
          <a:bodyPr wrap="square">
            <a:spAutoFit/>
          </a:bodyPr>
          <a:lstStyle/>
          <a:p>
            <a:r>
              <a:rPr lang="en-US" sz="80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GOD</a:t>
            </a:r>
            <a:endParaRPr lang="en-US" sz="8000" dirty="0"/>
          </a:p>
        </p:txBody>
      </p:sp>
      <p:sp>
        <p:nvSpPr>
          <p:cNvPr id="2" name="Title 1"/>
          <p:cNvSpPr>
            <a:spLocks noGrp="1"/>
          </p:cNvSpPr>
          <p:nvPr>
            <p:ph type="ctrTitle"/>
          </p:nvPr>
        </p:nvSpPr>
        <p:spPr>
          <a:xfrm>
            <a:off x="238151" y="0"/>
            <a:ext cx="8652814" cy="5785886"/>
          </a:xfrm>
        </p:spPr>
        <p:txBody>
          <a:bodyPr/>
          <a:lstStyle/>
          <a:p>
            <a:r>
              <a:rPr lang="en-US" sz="7200" dirty="0" smtClean="0"/>
              <a:t>As </a:t>
            </a:r>
            <a:r>
              <a:rPr lang="en-US" sz="7200" dirty="0"/>
              <a:t>an apple tree among the trees of the forest, so is my beloved among the young men. </a:t>
            </a:r>
          </a:p>
        </p:txBody>
      </p:sp>
      <p:sp>
        <p:nvSpPr>
          <p:cNvPr id="3" name="Subtitle 2"/>
          <p:cNvSpPr>
            <a:spLocks noGrp="1"/>
          </p:cNvSpPr>
          <p:nvPr>
            <p:ph type="subTitle" idx="1"/>
          </p:nvPr>
        </p:nvSpPr>
        <p:spPr>
          <a:xfrm>
            <a:off x="0" y="5785886"/>
            <a:ext cx="9144000" cy="1072114"/>
          </a:xfrm>
        </p:spPr>
        <p:txBody>
          <a:bodyPr/>
          <a:lstStyle/>
          <a:p>
            <a:r>
              <a:rPr lang="en-US" dirty="0" smtClean="0"/>
              <a:t>S of S 2:3</a:t>
            </a:r>
            <a:endParaRPr lang="en-US" dirty="0"/>
          </a:p>
        </p:txBody>
      </p:sp>
    </p:spTree>
    <p:extLst>
      <p:ext uri="{BB962C8B-B14F-4D97-AF65-F5344CB8AC3E}">
        <p14:creationId xmlns:p14="http://schemas.microsoft.com/office/powerpoint/2010/main" val="69821194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us 5"/>
          <p:cNvSpPr/>
          <p:nvPr/>
        </p:nvSpPr>
        <p:spPr>
          <a:xfrm>
            <a:off x="-1192611" y="1378570"/>
            <a:ext cx="45719" cy="108427"/>
          </a:xfrm>
          <a:prstGeom prst="mathPlus">
            <a:avLst/>
          </a:prstGeom>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GOD</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Rectangle 7"/>
          <p:cNvSpPr/>
          <p:nvPr/>
        </p:nvSpPr>
        <p:spPr>
          <a:xfrm rot="910445">
            <a:off x="58694525" y="2335821"/>
            <a:ext cx="2382771" cy="1323439"/>
          </a:xfrm>
          <a:prstGeom prst="rect">
            <a:avLst/>
          </a:prstGeom>
        </p:spPr>
        <p:txBody>
          <a:bodyPr wrap="square">
            <a:spAutoFit/>
          </a:bodyPr>
          <a:lstStyle/>
          <a:p>
            <a:r>
              <a:rPr lang="en-US" sz="80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GOD</a:t>
            </a:r>
            <a:endParaRPr lang="en-US" sz="8000" dirty="0"/>
          </a:p>
        </p:txBody>
      </p:sp>
      <p:sp>
        <p:nvSpPr>
          <p:cNvPr id="2" name="Title 1"/>
          <p:cNvSpPr>
            <a:spLocks noGrp="1"/>
          </p:cNvSpPr>
          <p:nvPr>
            <p:ph type="ctrTitle"/>
          </p:nvPr>
        </p:nvSpPr>
        <p:spPr>
          <a:xfrm>
            <a:off x="685800" y="1"/>
            <a:ext cx="7772400" cy="5676126"/>
          </a:xfrm>
        </p:spPr>
        <p:txBody>
          <a:bodyPr/>
          <a:lstStyle/>
          <a:p>
            <a:r>
              <a:rPr lang="en-US" sz="7200" dirty="0"/>
              <a:t>W</a:t>
            </a:r>
            <a:r>
              <a:rPr lang="en-US" sz="7200" dirty="0" smtClean="0"/>
              <a:t>ith </a:t>
            </a:r>
            <a:r>
              <a:rPr lang="en-US" sz="7200" dirty="0"/>
              <a:t>great delight I sat in his shadow, and his fruit was sweet to my taste.</a:t>
            </a:r>
          </a:p>
        </p:txBody>
      </p:sp>
      <p:sp>
        <p:nvSpPr>
          <p:cNvPr id="3" name="Subtitle 2"/>
          <p:cNvSpPr>
            <a:spLocks noGrp="1"/>
          </p:cNvSpPr>
          <p:nvPr>
            <p:ph type="subTitle" idx="1"/>
          </p:nvPr>
        </p:nvSpPr>
        <p:spPr>
          <a:xfrm>
            <a:off x="0" y="5785886"/>
            <a:ext cx="9144000" cy="1072114"/>
          </a:xfrm>
        </p:spPr>
        <p:txBody>
          <a:bodyPr/>
          <a:lstStyle/>
          <a:p>
            <a:r>
              <a:rPr lang="en-US" dirty="0" smtClean="0"/>
              <a:t>S of S 2:3</a:t>
            </a:r>
            <a:endParaRPr lang="en-US" dirty="0"/>
          </a:p>
        </p:txBody>
      </p:sp>
    </p:spTree>
    <p:extLst>
      <p:ext uri="{BB962C8B-B14F-4D97-AF65-F5344CB8AC3E}">
        <p14:creationId xmlns:p14="http://schemas.microsoft.com/office/powerpoint/2010/main" val="192460837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us 5"/>
          <p:cNvSpPr/>
          <p:nvPr/>
        </p:nvSpPr>
        <p:spPr>
          <a:xfrm>
            <a:off x="-1192611" y="1378570"/>
            <a:ext cx="45719" cy="108427"/>
          </a:xfrm>
          <a:prstGeom prst="mathPlus">
            <a:avLst/>
          </a:prstGeom>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GOD</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Rectangle 7"/>
          <p:cNvSpPr/>
          <p:nvPr/>
        </p:nvSpPr>
        <p:spPr>
          <a:xfrm rot="910445">
            <a:off x="58694525" y="2335821"/>
            <a:ext cx="2382771" cy="1323439"/>
          </a:xfrm>
          <a:prstGeom prst="rect">
            <a:avLst/>
          </a:prstGeom>
        </p:spPr>
        <p:txBody>
          <a:bodyPr wrap="square">
            <a:spAutoFit/>
          </a:bodyPr>
          <a:lstStyle/>
          <a:p>
            <a:r>
              <a:rPr lang="en-US" sz="80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GOD</a:t>
            </a:r>
            <a:endParaRPr lang="en-US" sz="8000" dirty="0"/>
          </a:p>
        </p:txBody>
      </p:sp>
      <p:sp>
        <p:nvSpPr>
          <p:cNvPr id="2" name="Title 1"/>
          <p:cNvSpPr>
            <a:spLocks noGrp="1"/>
          </p:cNvSpPr>
          <p:nvPr>
            <p:ph type="ctrTitle"/>
          </p:nvPr>
        </p:nvSpPr>
        <p:spPr>
          <a:xfrm>
            <a:off x="198459" y="1"/>
            <a:ext cx="8632968" cy="5676126"/>
          </a:xfrm>
        </p:spPr>
        <p:txBody>
          <a:bodyPr/>
          <a:lstStyle/>
          <a:p>
            <a:r>
              <a:rPr lang="en-US" sz="6600" dirty="0" smtClean="0"/>
              <a:t>The </a:t>
            </a:r>
            <a:r>
              <a:rPr lang="en-US" sz="6600" dirty="0"/>
              <a:t>voice of my beloved! Behold, he comes, leaping over the mountains, bounding over the hills.</a:t>
            </a:r>
          </a:p>
        </p:txBody>
      </p:sp>
      <p:sp>
        <p:nvSpPr>
          <p:cNvPr id="3" name="Subtitle 2"/>
          <p:cNvSpPr>
            <a:spLocks noGrp="1"/>
          </p:cNvSpPr>
          <p:nvPr>
            <p:ph type="subTitle" idx="1"/>
          </p:nvPr>
        </p:nvSpPr>
        <p:spPr>
          <a:xfrm>
            <a:off x="0" y="5785886"/>
            <a:ext cx="9144000" cy="1072114"/>
          </a:xfrm>
        </p:spPr>
        <p:txBody>
          <a:bodyPr/>
          <a:lstStyle/>
          <a:p>
            <a:r>
              <a:rPr lang="en-US" dirty="0" smtClean="0"/>
              <a:t>S of S 2:8</a:t>
            </a:r>
            <a:endParaRPr lang="en-US" dirty="0"/>
          </a:p>
        </p:txBody>
      </p:sp>
    </p:spTree>
    <p:extLst>
      <p:ext uri="{BB962C8B-B14F-4D97-AF65-F5344CB8AC3E}">
        <p14:creationId xmlns:p14="http://schemas.microsoft.com/office/powerpoint/2010/main" val="14029691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us 5"/>
          <p:cNvSpPr/>
          <p:nvPr/>
        </p:nvSpPr>
        <p:spPr>
          <a:xfrm>
            <a:off x="-1192611" y="1378570"/>
            <a:ext cx="45719" cy="108427"/>
          </a:xfrm>
          <a:prstGeom prst="mathPlus">
            <a:avLst/>
          </a:prstGeom>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GOD</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Rectangle 7"/>
          <p:cNvSpPr/>
          <p:nvPr/>
        </p:nvSpPr>
        <p:spPr>
          <a:xfrm rot="910445">
            <a:off x="58694525" y="2335821"/>
            <a:ext cx="2382771" cy="1323439"/>
          </a:xfrm>
          <a:prstGeom prst="rect">
            <a:avLst/>
          </a:prstGeom>
        </p:spPr>
        <p:txBody>
          <a:bodyPr wrap="square">
            <a:spAutoFit/>
          </a:bodyPr>
          <a:lstStyle/>
          <a:p>
            <a:r>
              <a:rPr lang="en-US" sz="80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GOD</a:t>
            </a:r>
            <a:endParaRPr lang="en-US" sz="8000" dirty="0"/>
          </a:p>
        </p:txBody>
      </p:sp>
      <p:sp>
        <p:nvSpPr>
          <p:cNvPr id="2" name="Title 1"/>
          <p:cNvSpPr>
            <a:spLocks noGrp="1"/>
          </p:cNvSpPr>
          <p:nvPr>
            <p:ph type="ctrTitle"/>
          </p:nvPr>
        </p:nvSpPr>
        <p:spPr>
          <a:xfrm>
            <a:off x="685800" y="1"/>
            <a:ext cx="7772400" cy="5676126"/>
          </a:xfrm>
        </p:spPr>
        <p:txBody>
          <a:bodyPr/>
          <a:lstStyle/>
          <a:p>
            <a:r>
              <a:rPr lang="en-US" sz="8800" dirty="0"/>
              <a:t>My beloved is mine, and I am his; </a:t>
            </a:r>
          </a:p>
        </p:txBody>
      </p:sp>
      <p:sp>
        <p:nvSpPr>
          <p:cNvPr id="3" name="Subtitle 2"/>
          <p:cNvSpPr>
            <a:spLocks noGrp="1"/>
          </p:cNvSpPr>
          <p:nvPr>
            <p:ph type="subTitle" idx="1"/>
          </p:nvPr>
        </p:nvSpPr>
        <p:spPr>
          <a:xfrm>
            <a:off x="0" y="5785886"/>
            <a:ext cx="9144000" cy="1072114"/>
          </a:xfrm>
        </p:spPr>
        <p:txBody>
          <a:bodyPr/>
          <a:lstStyle/>
          <a:p>
            <a:r>
              <a:rPr lang="en-US" dirty="0" smtClean="0"/>
              <a:t>S of S 2:8</a:t>
            </a:r>
            <a:endParaRPr lang="en-US" dirty="0"/>
          </a:p>
        </p:txBody>
      </p:sp>
    </p:spTree>
    <p:extLst>
      <p:ext uri="{BB962C8B-B14F-4D97-AF65-F5344CB8AC3E}">
        <p14:creationId xmlns:p14="http://schemas.microsoft.com/office/powerpoint/2010/main" val="3229184386"/>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us 5"/>
          <p:cNvSpPr/>
          <p:nvPr/>
        </p:nvSpPr>
        <p:spPr>
          <a:xfrm>
            <a:off x="-1192611" y="1378570"/>
            <a:ext cx="45719" cy="108427"/>
          </a:xfrm>
          <a:prstGeom prst="mathPlus">
            <a:avLst/>
          </a:prstGeom>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GOD</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Rectangle 7"/>
          <p:cNvSpPr/>
          <p:nvPr/>
        </p:nvSpPr>
        <p:spPr>
          <a:xfrm rot="910445">
            <a:off x="58694525" y="2335821"/>
            <a:ext cx="2382771" cy="1323439"/>
          </a:xfrm>
          <a:prstGeom prst="rect">
            <a:avLst/>
          </a:prstGeom>
        </p:spPr>
        <p:txBody>
          <a:bodyPr wrap="square">
            <a:spAutoFit/>
          </a:bodyPr>
          <a:lstStyle/>
          <a:p>
            <a:r>
              <a:rPr lang="en-US" sz="80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GOD</a:t>
            </a:r>
            <a:endParaRPr lang="en-US" sz="8000" dirty="0"/>
          </a:p>
        </p:txBody>
      </p:sp>
      <p:sp>
        <p:nvSpPr>
          <p:cNvPr id="2" name="Title 1"/>
          <p:cNvSpPr>
            <a:spLocks noGrp="1"/>
          </p:cNvSpPr>
          <p:nvPr>
            <p:ph type="ctrTitle"/>
          </p:nvPr>
        </p:nvSpPr>
        <p:spPr>
          <a:xfrm>
            <a:off x="685800" y="1"/>
            <a:ext cx="7772400" cy="5676126"/>
          </a:xfrm>
        </p:spPr>
        <p:txBody>
          <a:bodyPr/>
          <a:lstStyle/>
          <a:p>
            <a:r>
              <a:rPr lang="en-US" sz="11500" dirty="0" smtClean="0">
                <a:solidFill>
                  <a:srgbClr val="FFFF00"/>
                </a:solidFill>
              </a:rPr>
              <a:t>Jesus</a:t>
            </a:r>
            <a:br>
              <a:rPr lang="en-US" sz="11500" dirty="0" smtClean="0">
                <a:solidFill>
                  <a:srgbClr val="FFFF00"/>
                </a:solidFill>
              </a:rPr>
            </a:br>
            <a:endParaRPr lang="en-US" sz="11500" dirty="0">
              <a:solidFill>
                <a:srgbClr val="FFFF00"/>
              </a:solidFill>
            </a:endParaRPr>
          </a:p>
        </p:txBody>
      </p:sp>
      <p:sp>
        <p:nvSpPr>
          <p:cNvPr id="3" name="Subtitle 2"/>
          <p:cNvSpPr>
            <a:spLocks noGrp="1"/>
          </p:cNvSpPr>
          <p:nvPr>
            <p:ph type="subTitle" idx="1"/>
          </p:nvPr>
        </p:nvSpPr>
        <p:spPr>
          <a:xfrm>
            <a:off x="0" y="5785886"/>
            <a:ext cx="9144000" cy="1072114"/>
          </a:xfrm>
        </p:spPr>
        <p:txBody>
          <a:bodyPr/>
          <a:lstStyle/>
          <a:p>
            <a:r>
              <a:rPr lang="en-US" dirty="0" smtClean="0"/>
              <a:t>Matthew 19:4-6</a:t>
            </a:r>
            <a:endParaRPr lang="en-US" dirty="0"/>
          </a:p>
        </p:txBody>
      </p:sp>
    </p:spTree>
    <p:extLst>
      <p:ext uri="{BB962C8B-B14F-4D97-AF65-F5344CB8AC3E}">
        <p14:creationId xmlns:p14="http://schemas.microsoft.com/office/powerpoint/2010/main" val="4193378684"/>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us 5"/>
          <p:cNvSpPr/>
          <p:nvPr/>
        </p:nvSpPr>
        <p:spPr>
          <a:xfrm>
            <a:off x="-1192611" y="1378570"/>
            <a:ext cx="45719" cy="108427"/>
          </a:xfrm>
          <a:prstGeom prst="mathPlus">
            <a:avLst/>
          </a:prstGeom>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GOD</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Rectangle 7"/>
          <p:cNvSpPr/>
          <p:nvPr/>
        </p:nvSpPr>
        <p:spPr>
          <a:xfrm rot="910445">
            <a:off x="58694525" y="2335821"/>
            <a:ext cx="2382771" cy="1323439"/>
          </a:xfrm>
          <a:prstGeom prst="rect">
            <a:avLst/>
          </a:prstGeom>
        </p:spPr>
        <p:txBody>
          <a:bodyPr wrap="square">
            <a:spAutoFit/>
          </a:bodyPr>
          <a:lstStyle/>
          <a:p>
            <a:r>
              <a:rPr lang="en-US" sz="80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GOD</a:t>
            </a:r>
            <a:endParaRPr lang="en-US" sz="8000" dirty="0"/>
          </a:p>
        </p:txBody>
      </p:sp>
      <p:sp>
        <p:nvSpPr>
          <p:cNvPr id="2" name="Title 1"/>
          <p:cNvSpPr>
            <a:spLocks noGrp="1"/>
          </p:cNvSpPr>
          <p:nvPr>
            <p:ph type="ctrTitle"/>
          </p:nvPr>
        </p:nvSpPr>
        <p:spPr>
          <a:xfrm>
            <a:off x="685800" y="1"/>
            <a:ext cx="7772400" cy="5676126"/>
          </a:xfrm>
        </p:spPr>
        <p:txBody>
          <a:bodyPr/>
          <a:lstStyle/>
          <a:p>
            <a:r>
              <a:rPr lang="en-US" sz="8800" dirty="0" smtClean="0"/>
              <a:t>God Created</a:t>
            </a:r>
            <a:br>
              <a:rPr lang="en-US" sz="8800" dirty="0" smtClean="0"/>
            </a:br>
            <a:r>
              <a:rPr lang="en-US" sz="8800" dirty="0" smtClean="0"/>
              <a:t>and</a:t>
            </a:r>
            <a:br>
              <a:rPr lang="en-US" sz="8800" dirty="0" smtClean="0"/>
            </a:br>
            <a:r>
              <a:rPr lang="en-US" sz="8800" dirty="0" smtClean="0"/>
              <a:t>ordained it</a:t>
            </a:r>
            <a:endParaRPr lang="en-US" sz="8800" dirty="0"/>
          </a:p>
        </p:txBody>
      </p:sp>
      <p:sp>
        <p:nvSpPr>
          <p:cNvPr id="3" name="Subtitle 2"/>
          <p:cNvSpPr>
            <a:spLocks noGrp="1"/>
          </p:cNvSpPr>
          <p:nvPr>
            <p:ph type="subTitle" idx="1"/>
          </p:nvPr>
        </p:nvSpPr>
        <p:spPr>
          <a:xfrm>
            <a:off x="0" y="5785886"/>
            <a:ext cx="9144000" cy="1072114"/>
          </a:xfrm>
        </p:spPr>
        <p:txBody>
          <a:bodyPr/>
          <a:lstStyle/>
          <a:p>
            <a:endParaRPr lang="en-US" dirty="0"/>
          </a:p>
        </p:txBody>
      </p:sp>
    </p:spTree>
    <p:extLst>
      <p:ext uri="{BB962C8B-B14F-4D97-AF65-F5344CB8AC3E}">
        <p14:creationId xmlns:p14="http://schemas.microsoft.com/office/powerpoint/2010/main" val="4193378684"/>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us 5"/>
          <p:cNvSpPr/>
          <p:nvPr/>
        </p:nvSpPr>
        <p:spPr>
          <a:xfrm>
            <a:off x="-1192611" y="1378570"/>
            <a:ext cx="45719" cy="108427"/>
          </a:xfrm>
          <a:prstGeom prst="mathPlus">
            <a:avLst/>
          </a:prstGeom>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GOD</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Rectangle 7"/>
          <p:cNvSpPr/>
          <p:nvPr/>
        </p:nvSpPr>
        <p:spPr>
          <a:xfrm rot="910445">
            <a:off x="58694525" y="2335821"/>
            <a:ext cx="2382771" cy="1323439"/>
          </a:xfrm>
          <a:prstGeom prst="rect">
            <a:avLst/>
          </a:prstGeom>
        </p:spPr>
        <p:txBody>
          <a:bodyPr wrap="square">
            <a:spAutoFit/>
          </a:bodyPr>
          <a:lstStyle/>
          <a:p>
            <a:r>
              <a:rPr lang="en-US" sz="80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GOD</a:t>
            </a:r>
            <a:endParaRPr lang="en-US" sz="8000" dirty="0"/>
          </a:p>
        </p:txBody>
      </p:sp>
      <p:sp>
        <p:nvSpPr>
          <p:cNvPr id="2" name="Title 1"/>
          <p:cNvSpPr>
            <a:spLocks noGrp="1"/>
          </p:cNvSpPr>
          <p:nvPr>
            <p:ph type="ctrTitle"/>
          </p:nvPr>
        </p:nvSpPr>
        <p:spPr>
          <a:xfrm>
            <a:off x="685800" y="1"/>
            <a:ext cx="7772400" cy="5676126"/>
          </a:xfrm>
        </p:spPr>
        <p:txBody>
          <a:bodyPr/>
          <a:lstStyle/>
          <a:p>
            <a:r>
              <a:rPr lang="en-US" sz="8800" dirty="0" smtClean="0"/>
              <a:t>God </a:t>
            </a:r>
            <a:br>
              <a:rPr lang="en-US" sz="8800" dirty="0" smtClean="0"/>
            </a:br>
            <a:r>
              <a:rPr lang="en-US" sz="8800" dirty="0" smtClean="0"/>
              <a:t>authorized it</a:t>
            </a:r>
            <a:endParaRPr lang="en-US" sz="8800" dirty="0"/>
          </a:p>
        </p:txBody>
      </p:sp>
      <p:sp>
        <p:nvSpPr>
          <p:cNvPr id="3" name="Subtitle 2"/>
          <p:cNvSpPr>
            <a:spLocks noGrp="1"/>
          </p:cNvSpPr>
          <p:nvPr>
            <p:ph type="subTitle" idx="1"/>
          </p:nvPr>
        </p:nvSpPr>
        <p:spPr>
          <a:xfrm>
            <a:off x="0" y="5785886"/>
            <a:ext cx="9144000" cy="1072114"/>
          </a:xfrm>
        </p:spPr>
        <p:txBody>
          <a:bodyPr/>
          <a:lstStyle/>
          <a:p>
            <a:endParaRPr lang="en-US" dirty="0"/>
          </a:p>
        </p:txBody>
      </p:sp>
    </p:spTree>
    <p:extLst>
      <p:ext uri="{BB962C8B-B14F-4D97-AF65-F5344CB8AC3E}">
        <p14:creationId xmlns:p14="http://schemas.microsoft.com/office/powerpoint/2010/main" val="17531312"/>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us 5"/>
          <p:cNvSpPr/>
          <p:nvPr/>
        </p:nvSpPr>
        <p:spPr>
          <a:xfrm>
            <a:off x="-1192611" y="1378570"/>
            <a:ext cx="45719" cy="108427"/>
          </a:xfrm>
          <a:prstGeom prst="mathPlus">
            <a:avLst/>
          </a:prstGeom>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GOD</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Rectangle 7"/>
          <p:cNvSpPr/>
          <p:nvPr/>
        </p:nvSpPr>
        <p:spPr>
          <a:xfrm rot="910445">
            <a:off x="58694525" y="2335821"/>
            <a:ext cx="2382771" cy="1323439"/>
          </a:xfrm>
          <a:prstGeom prst="rect">
            <a:avLst/>
          </a:prstGeom>
        </p:spPr>
        <p:txBody>
          <a:bodyPr wrap="square">
            <a:spAutoFit/>
          </a:bodyPr>
          <a:lstStyle/>
          <a:p>
            <a:r>
              <a:rPr lang="en-US" sz="80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GOD</a:t>
            </a:r>
            <a:endParaRPr lang="en-US" sz="8000" dirty="0"/>
          </a:p>
        </p:txBody>
      </p:sp>
      <p:sp>
        <p:nvSpPr>
          <p:cNvPr id="2" name="Title 1"/>
          <p:cNvSpPr>
            <a:spLocks noGrp="1"/>
          </p:cNvSpPr>
          <p:nvPr>
            <p:ph type="ctrTitle"/>
          </p:nvPr>
        </p:nvSpPr>
        <p:spPr>
          <a:xfrm>
            <a:off x="685800" y="1"/>
            <a:ext cx="7772400" cy="5676126"/>
          </a:xfrm>
        </p:spPr>
        <p:txBody>
          <a:bodyPr/>
          <a:lstStyle/>
          <a:p>
            <a:r>
              <a:rPr lang="en-US" sz="8800" dirty="0" smtClean="0"/>
              <a:t>God </a:t>
            </a:r>
            <a:br>
              <a:rPr lang="en-US" sz="8800" dirty="0" smtClean="0"/>
            </a:br>
            <a:r>
              <a:rPr lang="en-US" sz="8800" dirty="0" smtClean="0"/>
              <a:t>legislates it</a:t>
            </a:r>
            <a:endParaRPr lang="en-US" sz="8800" dirty="0"/>
          </a:p>
        </p:txBody>
      </p:sp>
      <p:sp>
        <p:nvSpPr>
          <p:cNvPr id="3" name="Subtitle 2"/>
          <p:cNvSpPr>
            <a:spLocks noGrp="1"/>
          </p:cNvSpPr>
          <p:nvPr>
            <p:ph type="subTitle" idx="1"/>
          </p:nvPr>
        </p:nvSpPr>
        <p:spPr>
          <a:xfrm>
            <a:off x="0" y="5785886"/>
            <a:ext cx="9144000" cy="1072114"/>
          </a:xfrm>
        </p:spPr>
        <p:txBody>
          <a:bodyPr/>
          <a:lstStyle/>
          <a:p>
            <a:endParaRPr lang="en-US" dirty="0"/>
          </a:p>
        </p:txBody>
      </p:sp>
    </p:spTree>
    <p:extLst>
      <p:ext uri="{BB962C8B-B14F-4D97-AF65-F5344CB8AC3E}">
        <p14:creationId xmlns:p14="http://schemas.microsoft.com/office/powerpoint/2010/main" val="1543038373"/>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God Legislates</a:t>
            </a:r>
            <a:endParaRPr lang="en-US" dirty="0"/>
          </a:p>
        </p:txBody>
      </p:sp>
      <p:sp>
        <p:nvSpPr>
          <p:cNvPr id="3" name="Content Placeholder 2"/>
          <p:cNvSpPr>
            <a:spLocks noGrp="1"/>
          </p:cNvSpPr>
          <p:nvPr>
            <p:ph idx="1"/>
          </p:nvPr>
        </p:nvSpPr>
        <p:spPr/>
        <p:txBody>
          <a:bodyPr/>
          <a:lstStyle/>
          <a:p>
            <a:r>
              <a:rPr lang="en-US" dirty="0" smtClean="0"/>
              <a:t> Male &amp; Female</a:t>
            </a:r>
          </a:p>
          <a:p>
            <a:r>
              <a:rPr lang="en-US" dirty="0"/>
              <a:t> </a:t>
            </a:r>
            <a:r>
              <a:rPr lang="en-US" dirty="0" smtClean="0"/>
              <a:t>TWO</a:t>
            </a:r>
          </a:p>
          <a:p>
            <a:r>
              <a:rPr lang="en-US" dirty="0"/>
              <a:t> </a:t>
            </a:r>
            <a:r>
              <a:rPr lang="en-US" dirty="0" smtClean="0"/>
              <a:t>Become ONE Flesh</a:t>
            </a:r>
          </a:p>
          <a:p>
            <a:r>
              <a:rPr lang="en-US" dirty="0"/>
              <a:t> </a:t>
            </a:r>
            <a:r>
              <a:rPr lang="en-US" dirty="0" smtClean="0"/>
              <a:t>LEAVE father / mother</a:t>
            </a:r>
          </a:p>
          <a:p>
            <a:r>
              <a:rPr lang="en-US" dirty="0"/>
              <a:t> </a:t>
            </a:r>
            <a:r>
              <a:rPr lang="en-US" dirty="0" smtClean="0"/>
              <a:t>CLEAVE</a:t>
            </a:r>
          </a:p>
        </p:txBody>
      </p:sp>
      <p:sp>
        <p:nvSpPr>
          <p:cNvPr id="4" name="TextBox 3"/>
          <p:cNvSpPr txBox="1"/>
          <p:nvPr/>
        </p:nvSpPr>
        <p:spPr>
          <a:xfrm rot="21322995">
            <a:off x="1345221" y="1477270"/>
            <a:ext cx="7665054" cy="3631763"/>
          </a:xfrm>
          <a:prstGeom prst="rect">
            <a:avLst/>
          </a:prstGeom>
          <a:solidFill>
            <a:schemeClr val="accent6">
              <a:lumMod val="50000"/>
            </a:schemeClr>
          </a:solidFill>
        </p:spPr>
        <p:txBody>
          <a:bodyPr wrap="none" rtlCol="0">
            <a:spAutoFit/>
          </a:bodyPr>
          <a:lstStyle/>
          <a:p>
            <a:r>
              <a:rPr lang="en-US" sz="11500" dirty="0" smtClean="0"/>
              <a:t>Let Not Man </a:t>
            </a:r>
          </a:p>
          <a:p>
            <a:r>
              <a:rPr lang="en-US" sz="11500" dirty="0" smtClean="0"/>
              <a:t>Put Asunder</a:t>
            </a:r>
            <a:endParaRPr lang="en-US" sz="11500" dirty="0"/>
          </a:p>
        </p:txBody>
      </p:sp>
    </p:spTree>
    <p:extLst>
      <p:ext uri="{BB962C8B-B14F-4D97-AF65-F5344CB8AC3E}">
        <p14:creationId xmlns:p14="http://schemas.microsoft.com/office/powerpoint/2010/main" val="17630763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us 5"/>
          <p:cNvSpPr/>
          <p:nvPr/>
        </p:nvSpPr>
        <p:spPr>
          <a:xfrm>
            <a:off x="-1192611" y="1378570"/>
            <a:ext cx="45719" cy="108427"/>
          </a:xfrm>
          <a:prstGeom prst="mathPlus">
            <a:avLst/>
          </a:prstGeom>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GOD</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Rectangle 7"/>
          <p:cNvSpPr/>
          <p:nvPr/>
        </p:nvSpPr>
        <p:spPr>
          <a:xfrm rot="910445">
            <a:off x="58694525" y="2335821"/>
            <a:ext cx="2382771" cy="1323439"/>
          </a:xfrm>
          <a:prstGeom prst="rect">
            <a:avLst/>
          </a:prstGeom>
        </p:spPr>
        <p:txBody>
          <a:bodyPr wrap="square">
            <a:spAutoFit/>
          </a:bodyPr>
          <a:lstStyle/>
          <a:p>
            <a:r>
              <a:rPr lang="en-US" sz="80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GOD</a:t>
            </a:r>
            <a:endParaRPr lang="en-US" sz="8000" dirty="0"/>
          </a:p>
        </p:txBody>
      </p:sp>
      <p:sp>
        <p:nvSpPr>
          <p:cNvPr id="2" name="Title 1"/>
          <p:cNvSpPr>
            <a:spLocks noGrp="1"/>
          </p:cNvSpPr>
          <p:nvPr>
            <p:ph type="ctrTitle"/>
          </p:nvPr>
        </p:nvSpPr>
        <p:spPr>
          <a:xfrm>
            <a:off x="685800" y="1"/>
            <a:ext cx="7772400" cy="5676126"/>
          </a:xfrm>
        </p:spPr>
        <p:txBody>
          <a:bodyPr/>
          <a:lstStyle/>
          <a:p>
            <a:r>
              <a:rPr lang="en-US" sz="8800" dirty="0" smtClean="0"/>
              <a:t>God </a:t>
            </a:r>
            <a:br>
              <a:rPr lang="en-US" sz="8800" dirty="0" smtClean="0"/>
            </a:br>
            <a:r>
              <a:rPr lang="en-US" sz="8800" dirty="0" smtClean="0"/>
              <a:t>Is Involved in It</a:t>
            </a:r>
            <a:endParaRPr lang="en-US" sz="8800" dirty="0"/>
          </a:p>
        </p:txBody>
      </p:sp>
      <p:sp>
        <p:nvSpPr>
          <p:cNvPr id="3" name="Subtitle 2"/>
          <p:cNvSpPr>
            <a:spLocks noGrp="1"/>
          </p:cNvSpPr>
          <p:nvPr>
            <p:ph type="subTitle" idx="1"/>
          </p:nvPr>
        </p:nvSpPr>
        <p:spPr>
          <a:xfrm>
            <a:off x="0" y="5785886"/>
            <a:ext cx="9144000" cy="1072114"/>
          </a:xfrm>
        </p:spPr>
        <p:txBody>
          <a:bodyPr/>
          <a:lstStyle/>
          <a:p>
            <a:endParaRPr lang="en-US" dirty="0"/>
          </a:p>
        </p:txBody>
      </p:sp>
    </p:spTree>
    <p:extLst>
      <p:ext uri="{BB962C8B-B14F-4D97-AF65-F5344CB8AC3E}">
        <p14:creationId xmlns:p14="http://schemas.microsoft.com/office/powerpoint/2010/main" val="17736947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us 5"/>
          <p:cNvSpPr/>
          <p:nvPr/>
        </p:nvSpPr>
        <p:spPr>
          <a:xfrm>
            <a:off x="-1192611" y="1378570"/>
            <a:ext cx="45719" cy="108427"/>
          </a:xfrm>
          <a:prstGeom prst="mathPlus">
            <a:avLst/>
          </a:prstGeom>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GOD</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Rectangle 7"/>
          <p:cNvSpPr/>
          <p:nvPr/>
        </p:nvSpPr>
        <p:spPr>
          <a:xfrm rot="910445">
            <a:off x="58694525" y="2335821"/>
            <a:ext cx="2382771" cy="1323439"/>
          </a:xfrm>
          <a:prstGeom prst="rect">
            <a:avLst/>
          </a:prstGeom>
        </p:spPr>
        <p:txBody>
          <a:bodyPr wrap="square">
            <a:spAutoFit/>
          </a:bodyPr>
          <a:lstStyle/>
          <a:p>
            <a:r>
              <a:rPr lang="en-US" sz="80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GOD</a:t>
            </a:r>
            <a:endParaRPr lang="en-US" sz="8000" dirty="0"/>
          </a:p>
        </p:txBody>
      </p:sp>
      <p:sp>
        <p:nvSpPr>
          <p:cNvPr id="2" name="Title 1"/>
          <p:cNvSpPr>
            <a:spLocks noGrp="1"/>
          </p:cNvSpPr>
          <p:nvPr>
            <p:ph type="ctrTitle"/>
          </p:nvPr>
        </p:nvSpPr>
        <p:spPr>
          <a:xfrm>
            <a:off x="685800" y="1"/>
            <a:ext cx="7772400" cy="5676126"/>
          </a:xfrm>
        </p:spPr>
        <p:txBody>
          <a:bodyPr/>
          <a:lstStyle/>
          <a:p>
            <a:r>
              <a:rPr lang="en-US" sz="8800" dirty="0" smtClean="0"/>
              <a:t>“And </a:t>
            </a:r>
            <a:r>
              <a:rPr lang="en-US" sz="8800" dirty="0"/>
              <a:t>God saw that it was good</a:t>
            </a:r>
            <a:r>
              <a:rPr lang="en-US" sz="8800" dirty="0" smtClean="0"/>
              <a:t>.”</a:t>
            </a:r>
            <a:endParaRPr lang="en-US" sz="8800" dirty="0"/>
          </a:p>
        </p:txBody>
      </p:sp>
      <p:sp>
        <p:nvSpPr>
          <p:cNvPr id="3" name="Subtitle 2"/>
          <p:cNvSpPr>
            <a:spLocks noGrp="1"/>
          </p:cNvSpPr>
          <p:nvPr>
            <p:ph type="subTitle" idx="1"/>
          </p:nvPr>
        </p:nvSpPr>
        <p:spPr>
          <a:xfrm>
            <a:off x="0" y="5785886"/>
            <a:ext cx="9144000" cy="1072114"/>
          </a:xfrm>
        </p:spPr>
        <p:txBody>
          <a:bodyPr/>
          <a:lstStyle/>
          <a:p>
            <a:r>
              <a:rPr lang="en-US" dirty="0" smtClean="0">
                <a:solidFill>
                  <a:srgbClr val="FFFF00"/>
                </a:solidFill>
              </a:rPr>
              <a:t>Gen. 1:10, 12, 18, 21, 25</a:t>
            </a:r>
            <a:endParaRPr lang="en-US" dirty="0">
              <a:solidFill>
                <a:srgbClr val="FFFF00"/>
              </a:solidFill>
            </a:endParaRPr>
          </a:p>
        </p:txBody>
      </p:sp>
    </p:spTree>
    <p:extLst>
      <p:ext uri="{BB962C8B-B14F-4D97-AF65-F5344CB8AC3E}">
        <p14:creationId xmlns:p14="http://schemas.microsoft.com/office/powerpoint/2010/main" val="2216480978"/>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us 5"/>
          <p:cNvSpPr/>
          <p:nvPr/>
        </p:nvSpPr>
        <p:spPr>
          <a:xfrm>
            <a:off x="-1192611" y="1378570"/>
            <a:ext cx="45719" cy="108427"/>
          </a:xfrm>
          <a:prstGeom prst="mathPlus">
            <a:avLst/>
          </a:prstGeom>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GOD</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Rectangle 7"/>
          <p:cNvSpPr/>
          <p:nvPr/>
        </p:nvSpPr>
        <p:spPr>
          <a:xfrm rot="910445">
            <a:off x="58694525" y="2335821"/>
            <a:ext cx="2382771" cy="1323439"/>
          </a:xfrm>
          <a:prstGeom prst="rect">
            <a:avLst/>
          </a:prstGeom>
        </p:spPr>
        <p:txBody>
          <a:bodyPr wrap="square">
            <a:spAutoFit/>
          </a:bodyPr>
          <a:lstStyle/>
          <a:p>
            <a:r>
              <a:rPr lang="en-US" sz="80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GOD</a:t>
            </a:r>
            <a:endParaRPr lang="en-US" sz="8000" dirty="0"/>
          </a:p>
        </p:txBody>
      </p:sp>
      <p:sp>
        <p:nvSpPr>
          <p:cNvPr id="2" name="Title 1"/>
          <p:cNvSpPr>
            <a:spLocks noGrp="1"/>
          </p:cNvSpPr>
          <p:nvPr>
            <p:ph type="ctrTitle"/>
          </p:nvPr>
        </p:nvSpPr>
        <p:spPr>
          <a:xfrm>
            <a:off x="685800" y="1"/>
            <a:ext cx="7772400" cy="5676126"/>
          </a:xfrm>
        </p:spPr>
        <p:txBody>
          <a:bodyPr/>
          <a:lstStyle/>
          <a:p>
            <a:r>
              <a:rPr lang="en-US" sz="7200" dirty="0"/>
              <a:t>Let marriage be held in honor among all, and let the marriage bed be undefiled</a:t>
            </a:r>
          </a:p>
        </p:txBody>
      </p:sp>
      <p:sp>
        <p:nvSpPr>
          <p:cNvPr id="3" name="Subtitle 2"/>
          <p:cNvSpPr>
            <a:spLocks noGrp="1"/>
          </p:cNvSpPr>
          <p:nvPr>
            <p:ph type="subTitle" idx="1"/>
          </p:nvPr>
        </p:nvSpPr>
        <p:spPr>
          <a:xfrm>
            <a:off x="0" y="5785886"/>
            <a:ext cx="9144000" cy="1072114"/>
          </a:xfrm>
        </p:spPr>
        <p:txBody>
          <a:bodyPr/>
          <a:lstStyle/>
          <a:p>
            <a:r>
              <a:rPr lang="en-US" dirty="0" smtClean="0">
                <a:solidFill>
                  <a:srgbClr val="FFFF00"/>
                </a:solidFill>
              </a:rPr>
              <a:t>Hebrews 13:4</a:t>
            </a:r>
            <a:endParaRPr lang="en-US" dirty="0">
              <a:solidFill>
                <a:srgbClr val="FFFF00"/>
              </a:solidFill>
            </a:endParaRPr>
          </a:p>
        </p:txBody>
      </p:sp>
    </p:spTree>
    <p:extLst>
      <p:ext uri="{BB962C8B-B14F-4D97-AF65-F5344CB8AC3E}">
        <p14:creationId xmlns:p14="http://schemas.microsoft.com/office/powerpoint/2010/main" val="4193378684"/>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us 5"/>
          <p:cNvSpPr/>
          <p:nvPr/>
        </p:nvSpPr>
        <p:spPr>
          <a:xfrm>
            <a:off x="-1192611" y="1378570"/>
            <a:ext cx="45719" cy="108427"/>
          </a:xfrm>
          <a:prstGeom prst="mathPlus">
            <a:avLst/>
          </a:prstGeom>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GOD</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Rectangle 7"/>
          <p:cNvSpPr/>
          <p:nvPr/>
        </p:nvSpPr>
        <p:spPr>
          <a:xfrm rot="910445">
            <a:off x="58694525" y="2335821"/>
            <a:ext cx="2382771" cy="1323439"/>
          </a:xfrm>
          <a:prstGeom prst="rect">
            <a:avLst/>
          </a:prstGeom>
        </p:spPr>
        <p:txBody>
          <a:bodyPr wrap="square">
            <a:spAutoFit/>
          </a:bodyPr>
          <a:lstStyle/>
          <a:p>
            <a:r>
              <a:rPr lang="en-US" sz="80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GOD</a:t>
            </a:r>
            <a:endParaRPr lang="en-US" sz="8000" dirty="0"/>
          </a:p>
        </p:txBody>
      </p:sp>
      <p:sp>
        <p:nvSpPr>
          <p:cNvPr id="2" name="Title 1"/>
          <p:cNvSpPr>
            <a:spLocks noGrp="1"/>
          </p:cNvSpPr>
          <p:nvPr>
            <p:ph type="ctrTitle"/>
          </p:nvPr>
        </p:nvSpPr>
        <p:spPr>
          <a:xfrm>
            <a:off x="685800" y="1"/>
            <a:ext cx="7772400" cy="5676126"/>
          </a:xfrm>
        </p:spPr>
        <p:txBody>
          <a:bodyPr/>
          <a:lstStyle/>
          <a:p>
            <a:r>
              <a:rPr lang="en-US" sz="7200" dirty="0"/>
              <a:t>for God will judge the sexually immoral and adulterous.</a:t>
            </a:r>
          </a:p>
        </p:txBody>
      </p:sp>
      <p:sp>
        <p:nvSpPr>
          <p:cNvPr id="3" name="Subtitle 2"/>
          <p:cNvSpPr>
            <a:spLocks noGrp="1"/>
          </p:cNvSpPr>
          <p:nvPr>
            <p:ph type="subTitle" idx="1"/>
          </p:nvPr>
        </p:nvSpPr>
        <p:spPr>
          <a:xfrm>
            <a:off x="0" y="5785886"/>
            <a:ext cx="9144000" cy="1072114"/>
          </a:xfrm>
        </p:spPr>
        <p:txBody>
          <a:bodyPr/>
          <a:lstStyle/>
          <a:p>
            <a:r>
              <a:rPr lang="en-US" dirty="0" smtClean="0">
                <a:solidFill>
                  <a:srgbClr val="FFFF00"/>
                </a:solidFill>
              </a:rPr>
              <a:t>Hebrews 13:4</a:t>
            </a:r>
            <a:endParaRPr lang="en-US" dirty="0">
              <a:solidFill>
                <a:srgbClr val="FFFF00"/>
              </a:solidFill>
            </a:endParaRPr>
          </a:p>
        </p:txBody>
      </p:sp>
    </p:spTree>
    <p:extLst>
      <p:ext uri="{BB962C8B-B14F-4D97-AF65-F5344CB8AC3E}">
        <p14:creationId xmlns:p14="http://schemas.microsoft.com/office/powerpoint/2010/main" val="3927049119"/>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us 5"/>
          <p:cNvSpPr/>
          <p:nvPr/>
        </p:nvSpPr>
        <p:spPr>
          <a:xfrm>
            <a:off x="-1192611" y="1378570"/>
            <a:ext cx="45719" cy="108427"/>
          </a:xfrm>
          <a:prstGeom prst="mathPlus">
            <a:avLst/>
          </a:prstGeom>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GOD</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Rectangle 7"/>
          <p:cNvSpPr/>
          <p:nvPr/>
        </p:nvSpPr>
        <p:spPr>
          <a:xfrm rot="910445">
            <a:off x="58694525" y="2335821"/>
            <a:ext cx="2382771" cy="1323439"/>
          </a:xfrm>
          <a:prstGeom prst="rect">
            <a:avLst/>
          </a:prstGeom>
        </p:spPr>
        <p:txBody>
          <a:bodyPr wrap="square">
            <a:spAutoFit/>
          </a:bodyPr>
          <a:lstStyle/>
          <a:p>
            <a:r>
              <a:rPr lang="en-US" sz="80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GOD</a:t>
            </a:r>
            <a:endParaRPr lang="en-US" sz="8000" dirty="0"/>
          </a:p>
        </p:txBody>
      </p:sp>
      <p:sp>
        <p:nvSpPr>
          <p:cNvPr id="2" name="Title 1"/>
          <p:cNvSpPr>
            <a:spLocks noGrp="1"/>
          </p:cNvSpPr>
          <p:nvPr>
            <p:ph type="ctrTitle"/>
          </p:nvPr>
        </p:nvSpPr>
        <p:spPr>
          <a:xfrm>
            <a:off x="685800" y="1"/>
            <a:ext cx="7772400" cy="5676126"/>
          </a:xfrm>
        </p:spPr>
        <p:txBody>
          <a:bodyPr/>
          <a:lstStyle/>
          <a:p>
            <a:r>
              <a:rPr lang="en-US" sz="11500" dirty="0" smtClean="0"/>
              <a:t>Each</a:t>
            </a:r>
            <a:br>
              <a:rPr lang="en-US" sz="11500" dirty="0" smtClean="0"/>
            </a:br>
            <a:r>
              <a:rPr lang="en-US" sz="11500" dirty="0" smtClean="0"/>
              <a:t>‘his’</a:t>
            </a:r>
            <a:br>
              <a:rPr lang="en-US" sz="11500" dirty="0" smtClean="0"/>
            </a:br>
            <a:r>
              <a:rPr lang="en-US" sz="11500" dirty="0" smtClean="0"/>
              <a:t>own</a:t>
            </a:r>
            <a:endParaRPr lang="en-US" sz="11500" dirty="0"/>
          </a:p>
        </p:txBody>
      </p:sp>
      <p:sp>
        <p:nvSpPr>
          <p:cNvPr id="3" name="Subtitle 2"/>
          <p:cNvSpPr>
            <a:spLocks noGrp="1"/>
          </p:cNvSpPr>
          <p:nvPr>
            <p:ph type="subTitle" idx="1"/>
          </p:nvPr>
        </p:nvSpPr>
        <p:spPr>
          <a:xfrm>
            <a:off x="0" y="5785886"/>
            <a:ext cx="9144000" cy="1072114"/>
          </a:xfrm>
        </p:spPr>
        <p:txBody>
          <a:bodyPr/>
          <a:lstStyle/>
          <a:p>
            <a:r>
              <a:rPr lang="en-US" dirty="0" smtClean="0">
                <a:solidFill>
                  <a:srgbClr val="FFFF00"/>
                </a:solidFill>
              </a:rPr>
              <a:t>1 Cor. 7:1-2</a:t>
            </a:r>
            <a:endParaRPr lang="en-US" dirty="0">
              <a:solidFill>
                <a:srgbClr val="FFFF00"/>
              </a:solidFill>
            </a:endParaRPr>
          </a:p>
        </p:txBody>
      </p:sp>
    </p:spTree>
    <p:extLst>
      <p:ext uri="{BB962C8B-B14F-4D97-AF65-F5344CB8AC3E}">
        <p14:creationId xmlns:p14="http://schemas.microsoft.com/office/powerpoint/2010/main" val="3641807211"/>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us 5"/>
          <p:cNvSpPr/>
          <p:nvPr/>
        </p:nvSpPr>
        <p:spPr>
          <a:xfrm>
            <a:off x="-1192611" y="1378570"/>
            <a:ext cx="45719" cy="108427"/>
          </a:xfrm>
          <a:prstGeom prst="mathPlus">
            <a:avLst/>
          </a:prstGeom>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GOD</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Rectangle 7"/>
          <p:cNvSpPr/>
          <p:nvPr/>
        </p:nvSpPr>
        <p:spPr>
          <a:xfrm rot="910445">
            <a:off x="58694525" y="2335821"/>
            <a:ext cx="2382771" cy="1323439"/>
          </a:xfrm>
          <a:prstGeom prst="rect">
            <a:avLst/>
          </a:prstGeom>
        </p:spPr>
        <p:txBody>
          <a:bodyPr wrap="square">
            <a:spAutoFit/>
          </a:bodyPr>
          <a:lstStyle/>
          <a:p>
            <a:r>
              <a:rPr lang="en-US" sz="80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GOD</a:t>
            </a:r>
            <a:endParaRPr lang="en-US" sz="8000" dirty="0"/>
          </a:p>
        </p:txBody>
      </p:sp>
      <p:sp>
        <p:nvSpPr>
          <p:cNvPr id="2" name="Title 1"/>
          <p:cNvSpPr>
            <a:spLocks noGrp="1"/>
          </p:cNvSpPr>
          <p:nvPr>
            <p:ph type="ctrTitle"/>
          </p:nvPr>
        </p:nvSpPr>
        <p:spPr>
          <a:xfrm>
            <a:off x="685800" y="1"/>
            <a:ext cx="7772400" cy="5676126"/>
          </a:xfrm>
        </p:spPr>
        <p:txBody>
          <a:bodyPr/>
          <a:lstStyle/>
          <a:p>
            <a:r>
              <a:rPr lang="en-US" sz="8800" dirty="0" smtClean="0"/>
              <a:t>Marriage:</a:t>
            </a:r>
            <a:br>
              <a:rPr lang="en-US" sz="8800" dirty="0" smtClean="0"/>
            </a:br>
            <a:r>
              <a:rPr lang="en-US" sz="8800" dirty="0" smtClean="0"/>
              <a:t>A Gift</a:t>
            </a:r>
            <a:br>
              <a:rPr lang="en-US" sz="8800" dirty="0" smtClean="0"/>
            </a:br>
            <a:r>
              <a:rPr lang="en-US" sz="8800" dirty="0" smtClean="0"/>
              <a:t>from God</a:t>
            </a:r>
            <a:endParaRPr lang="en-US" sz="8800" dirty="0"/>
          </a:p>
        </p:txBody>
      </p:sp>
      <p:sp>
        <p:nvSpPr>
          <p:cNvPr id="3" name="Subtitle 2"/>
          <p:cNvSpPr>
            <a:spLocks noGrp="1"/>
          </p:cNvSpPr>
          <p:nvPr>
            <p:ph type="subTitle" idx="1"/>
          </p:nvPr>
        </p:nvSpPr>
        <p:spPr>
          <a:xfrm>
            <a:off x="0" y="5785886"/>
            <a:ext cx="9144000" cy="1072114"/>
          </a:xfrm>
        </p:spPr>
        <p:txBody>
          <a:bodyPr/>
          <a:lstStyle/>
          <a:p>
            <a:endParaRPr lang="en-US" dirty="0"/>
          </a:p>
        </p:txBody>
      </p:sp>
    </p:spTree>
    <p:extLst>
      <p:ext uri="{BB962C8B-B14F-4D97-AF65-F5344CB8AC3E}">
        <p14:creationId xmlns:p14="http://schemas.microsoft.com/office/powerpoint/2010/main" val="4193378684"/>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us 5"/>
          <p:cNvSpPr/>
          <p:nvPr/>
        </p:nvSpPr>
        <p:spPr>
          <a:xfrm>
            <a:off x="-1192611" y="1378570"/>
            <a:ext cx="45719" cy="108427"/>
          </a:xfrm>
          <a:prstGeom prst="mathPlus">
            <a:avLst/>
          </a:prstGeom>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GOD</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Rectangle 7"/>
          <p:cNvSpPr/>
          <p:nvPr/>
        </p:nvSpPr>
        <p:spPr>
          <a:xfrm rot="910445">
            <a:off x="58694525" y="2335821"/>
            <a:ext cx="2382771" cy="1323439"/>
          </a:xfrm>
          <a:prstGeom prst="rect">
            <a:avLst/>
          </a:prstGeom>
        </p:spPr>
        <p:txBody>
          <a:bodyPr wrap="square">
            <a:spAutoFit/>
          </a:bodyPr>
          <a:lstStyle/>
          <a:p>
            <a:r>
              <a:rPr lang="en-US" sz="80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GOD</a:t>
            </a:r>
            <a:endParaRPr lang="en-US" sz="8000" dirty="0"/>
          </a:p>
        </p:txBody>
      </p:sp>
      <p:sp>
        <p:nvSpPr>
          <p:cNvPr id="2" name="Title 1"/>
          <p:cNvSpPr>
            <a:spLocks noGrp="1"/>
          </p:cNvSpPr>
          <p:nvPr>
            <p:ph type="ctrTitle"/>
          </p:nvPr>
        </p:nvSpPr>
        <p:spPr>
          <a:xfrm>
            <a:off x="685800" y="1"/>
            <a:ext cx="7772400" cy="5676126"/>
          </a:xfrm>
        </p:spPr>
        <p:txBody>
          <a:bodyPr/>
          <a:lstStyle/>
          <a:p>
            <a:endParaRPr lang="en-US" sz="8800" dirty="0"/>
          </a:p>
        </p:txBody>
      </p:sp>
      <p:sp>
        <p:nvSpPr>
          <p:cNvPr id="3" name="Subtitle 2"/>
          <p:cNvSpPr>
            <a:spLocks noGrp="1"/>
          </p:cNvSpPr>
          <p:nvPr>
            <p:ph type="subTitle" idx="1"/>
          </p:nvPr>
        </p:nvSpPr>
        <p:spPr>
          <a:xfrm>
            <a:off x="0" y="5785886"/>
            <a:ext cx="9144000" cy="1072114"/>
          </a:xfrm>
        </p:spPr>
        <p:txBody>
          <a:bodyPr/>
          <a:lstStyle/>
          <a:p>
            <a:endParaRPr lang="en-US" dirty="0"/>
          </a:p>
        </p:txBody>
      </p:sp>
    </p:spTree>
    <p:extLst>
      <p:ext uri="{BB962C8B-B14F-4D97-AF65-F5344CB8AC3E}">
        <p14:creationId xmlns:p14="http://schemas.microsoft.com/office/powerpoint/2010/main" val="3795452468"/>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271110079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us 5"/>
          <p:cNvSpPr/>
          <p:nvPr/>
        </p:nvSpPr>
        <p:spPr>
          <a:xfrm>
            <a:off x="-1192611" y="1378570"/>
            <a:ext cx="45719" cy="108427"/>
          </a:xfrm>
          <a:prstGeom prst="mathPlus">
            <a:avLst/>
          </a:prstGeom>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GOD</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Rectangle 7"/>
          <p:cNvSpPr/>
          <p:nvPr/>
        </p:nvSpPr>
        <p:spPr>
          <a:xfrm rot="910445">
            <a:off x="58694525" y="2335821"/>
            <a:ext cx="2382771" cy="1323439"/>
          </a:xfrm>
          <a:prstGeom prst="rect">
            <a:avLst/>
          </a:prstGeom>
        </p:spPr>
        <p:txBody>
          <a:bodyPr wrap="square">
            <a:spAutoFit/>
          </a:bodyPr>
          <a:lstStyle/>
          <a:p>
            <a:r>
              <a:rPr lang="en-US" sz="80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GOD</a:t>
            </a:r>
            <a:endParaRPr lang="en-US" sz="8000" dirty="0"/>
          </a:p>
        </p:txBody>
      </p:sp>
      <p:sp>
        <p:nvSpPr>
          <p:cNvPr id="2" name="Title 1"/>
          <p:cNvSpPr>
            <a:spLocks noGrp="1"/>
          </p:cNvSpPr>
          <p:nvPr>
            <p:ph type="ctrTitle"/>
          </p:nvPr>
        </p:nvSpPr>
        <p:spPr>
          <a:xfrm>
            <a:off x="685800" y="1"/>
            <a:ext cx="7772400" cy="5676126"/>
          </a:xfrm>
        </p:spPr>
        <p:txBody>
          <a:bodyPr/>
          <a:lstStyle/>
          <a:p>
            <a:pPr marL="228600" indent="-228600"/>
            <a:r>
              <a:rPr lang="en-US" sz="8000" dirty="0"/>
              <a:t>God saw all that He had made, and behold, it was very good. </a:t>
            </a:r>
          </a:p>
        </p:txBody>
      </p:sp>
      <p:sp>
        <p:nvSpPr>
          <p:cNvPr id="3" name="Subtitle 2"/>
          <p:cNvSpPr>
            <a:spLocks noGrp="1"/>
          </p:cNvSpPr>
          <p:nvPr>
            <p:ph type="subTitle" idx="1"/>
          </p:nvPr>
        </p:nvSpPr>
        <p:spPr>
          <a:xfrm>
            <a:off x="0" y="5785886"/>
            <a:ext cx="9144000" cy="1072114"/>
          </a:xfrm>
        </p:spPr>
        <p:txBody>
          <a:bodyPr/>
          <a:lstStyle/>
          <a:p>
            <a:r>
              <a:rPr lang="en-US" dirty="0" smtClean="0">
                <a:solidFill>
                  <a:srgbClr val="FFFF00"/>
                </a:solidFill>
              </a:rPr>
              <a:t>Gen. 1:31</a:t>
            </a:r>
            <a:endParaRPr lang="en-US" dirty="0">
              <a:solidFill>
                <a:srgbClr val="FFFF00"/>
              </a:solidFill>
            </a:endParaRPr>
          </a:p>
        </p:txBody>
      </p:sp>
    </p:spTree>
    <p:extLst>
      <p:ext uri="{BB962C8B-B14F-4D97-AF65-F5344CB8AC3E}">
        <p14:creationId xmlns:p14="http://schemas.microsoft.com/office/powerpoint/2010/main" val="347460444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us 5"/>
          <p:cNvSpPr/>
          <p:nvPr/>
        </p:nvSpPr>
        <p:spPr>
          <a:xfrm>
            <a:off x="-1192611" y="1378570"/>
            <a:ext cx="45719" cy="108427"/>
          </a:xfrm>
          <a:prstGeom prst="mathPlus">
            <a:avLst/>
          </a:prstGeom>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GOD</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Rectangle 7"/>
          <p:cNvSpPr/>
          <p:nvPr/>
        </p:nvSpPr>
        <p:spPr>
          <a:xfrm rot="910445">
            <a:off x="58694525" y="2335821"/>
            <a:ext cx="2382771" cy="1323439"/>
          </a:xfrm>
          <a:prstGeom prst="rect">
            <a:avLst/>
          </a:prstGeom>
        </p:spPr>
        <p:txBody>
          <a:bodyPr wrap="square">
            <a:spAutoFit/>
          </a:bodyPr>
          <a:lstStyle/>
          <a:p>
            <a:r>
              <a:rPr lang="en-US" sz="80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GOD</a:t>
            </a:r>
            <a:endParaRPr lang="en-US" sz="8000" dirty="0"/>
          </a:p>
        </p:txBody>
      </p:sp>
      <p:sp>
        <p:nvSpPr>
          <p:cNvPr id="4" name="Title 3"/>
          <p:cNvSpPr>
            <a:spLocks noGrp="1"/>
          </p:cNvSpPr>
          <p:nvPr>
            <p:ph type="title"/>
          </p:nvPr>
        </p:nvSpPr>
        <p:spPr>
          <a:xfrm>
            <a:off x="457200" y="31680"/>
            <a:ext cx="8229600" cy="1615231"/>
          </a:xfrm>
        </p:spPr>
        <p:txBody>
          <a:bodyPr/>
          <a:lstStyle/>
          <a:p>
            <a:r>
              <a:rPr lang="en-US" sz="8800" dirty="0" smtClean="0"/>
              <a:t>It is NOT good…</a:t>
            </a:r>
            <a:endParaRPr lang="en-US" sz="8800" dirty="0"/>
          </a:p>
        </p:txBody>
      </p:sp>
      <p:pic>
        <p:nvPicPr>
          <p:cNvPr id="9" name="Picture 8"/>
          <p:cNvPicPr/>
          <p:nvPr/>
        </p:nvPicPr>
        <p:blipFill>
          <a:blip r:embed="rId3">
            <a:extLst>
              <a:ext uri="{28A0092B-C50C-407E-A947-70E740481C1C}">
                <a14:useLocalDpi xmlns:a14="http://schemas.microsoft.com/office/drawing/2010/main" val="0"/>
              </a:ext>
            </a:extLst>
          </a:blip>
          <a:srcRect/>
          <a:stretch>
            <a:fillRect/>
          </a:stretch>
        </p:blipFill>
        <p:spPr bwMode="auto">
          <a:xfrm>
            <a:off x="0" y="1967090"/>
            <a:ext cx="9144000" cy="4719769"/>
          </a:xfrm>
          <a:prstGeom prst="rect">
            <a:avLst/>
          </a:prstGeom>
          <a:noFill/>
          <a:ln>
            <a:noFill/>
          </a:ln>
        </p:spPr>
      </p:pic>
    </p:spTree>
    <p:extLst>
      <p:ext uri="{BB962C8B-B14F-4D97-AF65-F5344CB8AC3E}">
        <p14:creationId xmlns:p14="http://schemas.microsoft.com/office/powerpoint/2010/main" val="379545246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us 5"/>
          <p:cNvSpPr/>
          <p:nvPr/>
        </p:nvSpPr>
        <p:spPr>
          <a:xfrm>
            <a:off x="-1192611" y="1378570"/>
            <a:ext cx="45719" cy="108427"/>
          </a:xfrm>
          <a:prstGeom prst="mathPlus">
            <a:avLst/>
          </a:prstGeom>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GOD</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Rectangle 7"/>
          <p:cNvSpPr/>
          <p:nvPr/>
        </p:nvSpPr>
        <p:spPr>
          <a:xfrm rot="910445">
            <a:off x="58694525" y="2335821"/>
            <a:ext cx="2382771" cy="1323439"/>
          </a:xfrm>
          <a:prstGeom prst="rect">
            <a:avLst/>
          </a:prstGeom>
        </p:spPr>
        <p:txBody>
          <a:bodyPr wrap="square">
            <a:spAutoFit/>
          </a:bodyPr>
          <a:lstStyle/>
          <a:p>
            <a:r>
              <a:rPr lang="en-US" sz="80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GOD</a:t>
            </a:r>
            <a:endParaRPr lang="en-US" sz="8000" dirty="0"/>
          </a:p>
        </p:txBody>
      </p:sp>
      <p:sp>
        <p:nvSpPr>
          <p:cNvPr id="2" name="Title 1"/>
          <p:cNvSpPr>
            <a:spLocks noGrp="1"/>
          </p:cNvSpPr>
          <p:nvPr>
            <p:ph type="ctrTitle"/>
          </p:nvPr>
        </p:nvSpPr>
        <p:spPr>
          <a:xfrm>
            <a:off x="685800" y="1"/>
            <a:ext cx="7772400" cy="1486996"/>
          </a:xfrm>
        </p:spPr>
        <p:txBody>
          <a:bodyPr/>
          <a:lstStyle/>
          <a:p>
            <a:r>
              <a:rPr lang="en-US" sz="8800" dirty="0" smtClean="0"/>
              <a:t>Eccl. 4:8-12</a:t>
            </a:r>
            <a:endParaRPr lang="en-US" sz="8800" dirty="0"/>
          </a:p>
        </p:txBody>
      </p:sp>
      <p:sp>
        <p:nvSpPr>
          <p:cNvPr id="3" name="Subtitle 2"/>
          <p:cNvSpPr>
            <a:spLocks noGrp="1"/>
          </p:cNvSpPr>
          <p:nvPr>
            <p:ph type="subTitle" idx="1"/>
          </p:nvPr>
        </p:nvSpPr>
        <p:spPr>
          <a:xfrm>
            <a:off x="0" y="1765966"/>
            <a:ext cx="9144000" cy="5092034"/>
          </a:xfrm>
        </p:spPr>
        <p:txBody>
          <a:bodyPr>
            <a:normAutofit/>
          </a:bodyPr>
          <a:lstStyle/>
          <a:p>
            <a:pPr marL="685800" indent="-685800" algn="l">
              <a:buFont typeface="Arial"/>
              <a:buChar char="•"/>
            </a:pPr>
            <a:r>
              <a:rPr lang="en-US" sz="8000" dirty="0" smtClean="0"/>
              <a:t>One alone…</a:t>
            </a:r>
          </a:p>
          <a:p>
            <a:pPr marL="685800" indent="-685800" algn="l">
              <a:buFont typeface="Arial"/>
              <a:buChar char="•"/>
            </a:pPr>
            <a:r>
              <a:rPr lang="en-US" sz="8000" dirty="0"/>
              <a:t> </a:t>
            </a:r>
            <a:r>
              <a:rPr lang="en-US" sz="8000" dirty="0" smtClean="0"/>
              <a:t>TWO are better …</a:t>
            </a:r>
            <a:endParaRPr lang="en-US" sz="8000" dirty="0"/>
          </a:p>
        </p:txBody>
      </p:sp>
    </p:spTree>
    <p:extLst>
      <p:ext uri="{BB962C8B-B14F-4D97-AF65-F5344CB8AC3E}">
        <p14:creationId xmlns:p14="http://schemas.microsoft.com/office/powerpoint/2010/main" val="402741645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us 5"/>
          <p:cNvSpPr/>
          <p:nvPr/>
        </p:nvSpPr>
        <p:spPr>
          <a:xfrm>
            <a:off x="-1192611" y="1378570"/>
            <a:ext cx="45719" cy="108427"/>
          </a:xfrm>
          <a:prstGeom prst="mathPlus">
            <a:avLst/>
          </a:prstGeom>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GOD</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Rectangle 7"/>
          <p:cNvSpPr/>
          <p:nvPr/>
        </p:nvSpPr>
        <p:spPr>
          <a:xfrm rot="910445">
            <a:off x="58694525" y="2335821"/>
            <a:ext cx="2382771" cy="1323439"/>
          </a:xfrm>
          <a:prstGeom prst="rect">
            <a:avLst/>
          </a:prstGeom>
        </p:spPr>
        <p:txBody>
          <a:bodyPr wrap="square">
            <a:spAutoFit/>
          </a:bodyPr>
          <a:lstStyle/>
          <a:p>
            <a:r>
              <a:rPr lang="en-US" sz="80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GOD</a:t>
            </a:r>
            <a:endParaRPr lang="en-US" sz="8000" dirty="0"/>
          </a:p>
        </p:txBody>
      </p:sp>
      <p:sp>
        <p:nvSpPr>
          <p:cNvPr id="4" name="Title 3"/>
          <p:cNvSpPr>
            <a:spLocks noGrp="1"/>
          </p:cNvSpPr>
          <p:nvPr>
            <p:ph type="title"/>
          </p:nvPr>
        </p:nvSpPr>
        <p:spPr/>
        <p:txBody>
          <a:bodyPr/>
          <a:lstStyle/>
          <a:p>
            <a:r>
              <a:rPr lang="en-US" dirty="0" smtClean="0"/>
              <a:t>A mate suitable…</a:t>
            </a:r>
            <a:endParaRPr lang="en-US" dirty="0"/>
          </a:p>
        </p:txBody>
      </p:sp>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1072422" y="2242182"/>
            <a:ext cx="7461315" cy="3928778"/>
          </a:xfrm>
          <a:prstGeom prst="rect">
            <a:avLst/>
          </a:prstGeom>
          <a:noFill/>
          <a:ln>
            <a:noFill/>
          </a:ln>
        </p:spPr>
      </p:pic>
    </p:spTree>
    <p:extLst>
      <p:ext uri="{BB962C8B-B14F-4D97-AF65-F5344CB8AC3E}">
        <p14:creationId xmlns:p14="http://schemas.microsoft.com/office/powerpoint/2010/main" val="379545246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us 5"/>
          <p:cNvSpPr/>
          <p:nvPr/>
        </p:nvSpPr>
        <p:spPr>
          <a:xfrm>
            <a:off x="-1192611" y="1378570"/>
            <a:ext cx="45719" cy="108427"/>
          </a:xfrm>
          <a:prstGeom prst="mathPlus">
            <a:avLst/>
          </a:prstGeom>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GOD</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Rectangle 7"/>
          <p:cNvSpPr/>
          <p:nvPr/>
        </p:nvSpPr>
        <p:spPr>
          <a:xfrm rot="910445">
            <a:off x="58694525" y="2335821"/>
            <a:ext cx="2382771" cy="1323439"/>
          </a:xfrm>
          <a:prstGeom prst="rect">
            <a:avLst/>
          </a:prstGeom>
        </p:spPr>
        <p:txBody>
          <a:bodyPr wrap="square">
            <a:spAutoFit/>
          </a:bodyPr>
          <a:lstStyle/>
          <a:p>
            <a:r>
              <a:rPr lang="en-US" sz="80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GOD</a:t>
            </a:r>
            <a:endParaRPr lang="en-US" sz="8000" dirty="0"/>
          </a:p>
        </p:txBody>
      </p:sp>
      <p:sp>
        <p:nvSpPr>
          <p:cNvPr id="4" name="Title 3"/>
          <p:cNvSpPr>
            <a:spLocks noGrp="1"/>
          </p:cNvSpPr>
          <p:nvPr>
            <p:ph type="title"/>
          </p:nvPr>
        </p:nvSpPr>
        <p:spPr>
          <a:xfrm>
            <a:off x="457200" y="31680"/>
            <a:ext cx="8229600" cy="1359797"/>
          </a:xfrm>
        </p:spPr>
        <p:txBody>
          <a:bodyPr/>
          <a:lstStyle/>
          <a:p>
            <a:r>
              <a:rPr lang="en-US" sz="7200" dirty="0" smtClean="0">
                <a:solidFill>
                  <a:srgbClr val="FFFF00"/>
                </a:solidFill>
              </a:rPr>
              <a:t>For THIS REASON…</a:t>
            </a:r>
            <a:endParaRPr lang="en-US" sz="7200" dirty="0">
              <a:solidFill>
                <a:srgbClr val="FFFF00"/>
              </a:solidFill>
            </a:endParaRPr>
          </a:p>
        </p:txBody>
      </p:sp>
      <p:sp>
        <p:nvSpPr>
          <p:cNvPr id="2" name="Content Placeholder 1"/>
          <p:cNvSpPr>
            <a:spLocks noGrp="1"/>
          </p:cNvSpPr>
          <p:nvPr>
            <p:ph idx="1"/>
          </p:nvPr>
        </p:nvSpPr>
        <p:spPr/>
        <p:txBody>
          <a:bodyPr>
            <a:noAutofit/>
          </a:bodyPr>
          <a:lstStyle/>
          <a:p>
            <a:pPr marL="0" indent="0">
              <a:buNone/>
            </a:pPr>
            <a:r>
              <a:rPr lang="en-US" sz="6600" dirty="0" smtClean="0"/>
              <a:t>… a </a:t>
            </a:r>
            <a:r>
              <a:rPr lang="en-US" sz="6600" dirty="0"/>
              <a:t>man shall leave his father and his mother, and be joined to his wife; and they shall become one flesh</a:t>
            </a:r>
          </a:p>
        </p:txBody>
      </p:sp>
    </p:spTree>
    <p:extLst>
      <p:ext uri="{BB962C8B-B14F-4D97-AF65-F5344CB8AC3E}">
        <p14:creationId xmlns:p14="http://schemas.microsoft.com/office/powerpoint/2010/main" val="381754414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us 5"/>
          <p:cNvSpPr/>
          <p:nvPr/>
        </p:nvSpPr>
        <p:spPr>
          <a:xfrm>
            <a:off x="-1192611" y="1378570"/>
            <a:ext cx="45719" cy="108427"/>
          </a:xfrm>
          <a:prstGeom prst="mathPlus">
            <a:avLst/>
          </a:prstGeom>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GOD</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Rectangle 7"/>
          <p:cNvSpPr/>
          <p:nvPr/>
        </p:nvSpPr>
        <p:spPr>
          <a:xfrm rot="910445">
            <a:off x="58694525" y="2335821"/>
            <a:ext cx="2382771" cy="1323439"/>
          </a:xfrm>
          <a:prstGeom prst="rect">
            <a:avLst/>
          </a:prstGeom>
        </p:spPr>
        <p:txBody>
          <a:bodyPr wrap="square">
            <a:spAutoFit/>
          </a:bodyPr>
          <a:lstStyle/>
          <a:p>
            <a:r>
              <a:rPr lang="en-US" sz="80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GOD</a:t>
            </a:r>
            <a:endParaRPr lang="en-US" sz="8000" dirty="0"/>
          </a:p>
        </p:txBody>
      </p:sp>
      <p:sp>
        <p:nvSpPr>
          <p:cNvPr id="2" name="Title 1"/>
          <p:cNvSpPr>
            <a:spLocks noGrp="1"/>
          </p:cNvSpPr>
          <p:nvPr>
            <p:ph type="ctrTitle"/>
          </p:nvPr>
        </p:nvSpPr>
        <p:spPr>
          <a:xfrm>
            <a:off x="685800" y="1"/>
            <a:ext cx="7772400" cy="5676126"/>
          </a:xfrm>
        </p:spPr>
        <p:txBody>
          <a:bodyPr/>
          <a:lstStyle/>
          <a:p>
            <a:r>
              <a:rPr lang="en-US" sz="7200" dirty="0"/>
              <a:t>He who finds a wife finds a good thing and obtains favor from the Lord</a:t>
            </a:r>
            <a:r>
              <a:rPr lang="en-US" sz="7200" dirty="0" smtClean="0"/>
              <a:t>.</a:t>
            </a:r>
            <a:endParaRPr lang="en-US" sz="7200" dirty="0"/>
          </a:p>
        </p:txBody>
      </p:sp>
      <p:sp>
        <p:nvSpPr>
          <p:cNvPr id="3" name="Subtitle 2"/>
          <p:cNvSpPr>
            <a:spLocks noGrp="1"/>
          </p:cNvSpPr>
          <p:nvPr>
            <p:ph type="subTitle" idx="1"/>
          </p:nvPr>
        </p:nvSpPr>
        <p:spPr>
          <a:xfrm>
            <a:off x="0" y="5785886"/>
            <a:ext cx="9144000" cy="1072114"/>
          </a:xfrm>
        </p:spPr>
        <p:txBody>
          <a:bodyPr/>
          <a:lstStyle/>
          <a:p>
            <a:r>
              <a:rPr lang="en-US" dirty="0" smtClean="0"/>
              <a:t>Prov. 18:22</a:t>
            </a:r>
            <a:endParaRPr lang="en-US" dirty="0"/>
          </a:p>
        </p:txBody>
      </p:sp>
    </p:spTree>
    <p:extLst>
      <p:ext uri="{BB962C8B-B14F-4D97-AF65-F5344CB8AC3E}">
        <p14:creationId xmlns:p14="http://schemas.microsoft.com/office/powerpoint/2010/main" val="379545246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 Black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3370</TotalTime>
  <Words>1764</Words>
  <Application>Microsoft Macintosh PowerPoint</Application>
  <PresentationFormat>On-screen Show (4:3)</PresentationFormat>
  <Paragraphs>304</Paragraphs>
  <Slides>35</Slides>
  <Notes>34</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 Black </vt:lpstr>
      <vt:lpstr>PowerPoint Presentation</vt:lpstr>
      <vt:lpstr>Marriage: A Gift from God</vt:lpstr>
      <vt:lpstr>“And God saw that it was good.”</vt:lpstr>
      <vt:lpstr>God saw all that He had made, and behold, it was very good. </vt:lpstr>
      <vt:lpstr>It is NOT good…</vt:lpstr>
      <vt:lpstr>Eccl. 4:8-12</vt:lpstr>
      <vt:lpstr>A mate suitable…</vt:lpstr>
      <vt:lpstr>For THIS REASON…</vt:lpstr>
      <vt:lpstr>He who finds a wife finds a good thing and obtains favor from the Lord.</vt:lpstr>
      <vt:lpstr>Let your fountain be blessed, and rejoice in the wife of your youth,</vt:lpstr>
      <vt:lpstr>So is he who goes in to his neighbor’s wife; none who touches her will go unpunished.</vt:lpstr>
      <vt:lpstr>Created in the Image of God: LOVE</vt:lpstr>
      <vt:lpstr>PowerPoint Presentation</vt:lpstr>
      <vt:lpstr> 喜 </vt:lpstr>
      <vt:lpstr> 喜喜 </vt:lpstr>
      <vt:lpstr>PowerPoint Presentation</vt:lpstr>
      <vt:lpstr>PowerPoint Presentation</vt:lpstr>
      <vt:lpstr>My beloved is to me a cluster of henna blossoms in the vineyards of Engedi.</vt:lpstr>
      <vt:lpstr>Behold, you are beautiful, my beloved, truly delightful. </vt:lpstr>
      <vt:lpstr>As an apple tree among the trees of the forest, so is my beloved among the young men. </vt:lpstr>
      <vt:lpstr>With great delight I sat in his shadow, and his fruit was sweet to my taste.</vt:lpstr>
      <vt:lpstr>The voice of my beloved! Behold, he comes, leaping over the mountains, bounding over the hills.</vt:lpstr>
      <vt:lpstr>My beloved is mine, and I am his; </vt:lpstr>
      <vt:lpstr>Jesus </vt:lpstr>
      <vt:lpstr>God Created and ordained it</vt:lpstr>
      <vt:lpstr>God  authorized it</vt:lpstr>
      <vt:lpstr>God  legislates it</vt:lpstr>
      <vt:lpstr>God Legislates</vt:lpstr>
      <vt:lpstr>God  Is Involved in It</vt:lpstr>
      <vt:lpstr>Let marriage be held in honor among all, and let the marriage bed be undefiled</vt:lpstr>
      <vt:lpstr>for God will judge the sexually immoral and adulterous.</vt:lpstr>
      <vt:lpstr>Each ‘his’ own</vt:lpstr>
      <vt:lpstr>Marriage: A Gift from God</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Hugh</dc:creator>
  <cp:lastModifiedBy>Hugh</cp:lastModifiedBy>
  <cp:revision>37</cp:revision>
  <dcterms:created xsi:type="dcterms:W3CDTF">2014-01-26T20:19:07Z</dcterms:created>
  <dcterms:modified xsi:type="dcterms:W3CDTF">2015-03-28T16:22:50Z</dcterms:modified>
</cp:coreProperties>
</file>