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sldIdLst>
    <p:sldId id="322" r:id="rId2"/>
    <p:sldId id="298" r:id="rId3"/>
    <p:sldId id="323" r:id="rId4"/>
    <p:sldId id="299" r:id="rId5"/>
    <p:sldId id="300" r:id="rId6"/>
    <p:sldId id="301" r:id="rId7"/>
    <p:sldId id="304" r:id="rId8"/>
    <p:sldId id="305" r:id="rId9"/>
    <p:sldId id="306" r:id="rId10"/>
    <p:sldId id="307" r:id="rId11"/>
    <p:sldId id="308" r:id="rId12"/>
    <p:sldId id="309" r:id="rId13"/>
    <p:sldId id="310" r:id="rId14"/>
    <p:sldId id="311" r:id="rId15"/>
    <p:sldId id="312" r:id="rId16"/>
    <p:sldId id="302" r:id="rId17"/>
    <p:sldId id="315" r:id="rId18"/>
    <p:sldId id="317" r:id="rId19"/>
    <p:sldId id="318" r:id="rId20"/>
    <p:sldId id="316" r:id="rId21"/>
    <p:sldId id="319" r:id="rId22"/>
    <p:sldId id="320" r:id="rId23"/>
    <p:sldId id="321" r:id="rId24"/>
    <p:sldId id="297"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BE461"/>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242" autoAdjust="0"/>
    <p:restoredTop sz="69428" autoAdjust="0"/>
  </p:normalViewPr>
  <p:slideViewPr>
    <p:cSldViewPr snapToGrid="0" snapToObjects="1">
      <p:cViewPr varScale="1">
        <p:scale>
          <a:sx n="67" d="100"/>
          <a:sy n="67" d="100"/>
        </p:scale>
        <p:origin x="-2368" y="-11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notesMaster" Target="notesMasters/notesMaster1.xml"/><Relationship Id="rId27" Type="http://schemas.openxmlformats.org/officeDocument/2006/relationships/printerSettings" Target="printerSettings/printerSettings1.bin"/><Relationship Id="rId28" Type="http://schemas.openxmlformats.org/officeDocument/2006/relationships/presProps" Target="presProps.xml"/><Relationship Id="rId29" Type="http://schemas.openxmlformats.org/officeDocument/2006/relationships/viewProps" Target="viewProps.xml"/><Relationship Id="rId30" Type="http://schemas.openxmlformats.org/officeDocument/2006/relationships/theme" Target="theme/theme1.xml"/><Relationship Id="rId3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FAAF3F1-2029-8448-9949-040AADFBB1AB}" type="datetimeFigureOut">
              <a:rPr lang="en-US" smtClean="0"/>
              <a:t>5/13/15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DA06FC5-5253-8444-A22F-B474784BDD4C}" type="slidenum">
              <a:rPr lang="en-US" smtClean="0"/>
              <a:t>‹#›</a:t>
            </a:fld>
            <a:endParaRPr lang="en-US"/>
          </a:p>
        </p:txBody>
      </p:sp>
    </p:spTree>
    <p:extLst>
      <p:ext uri="{BB962C8B-B14F-4D97-AF65-F5344CB8AC3E}">
        <p14:creationId xmlns:p14="http://schemas.microsoft.com/office/powerpoint/2010/main" val="3939533991"/>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Jesus – King of the Jews</a:t>
            </a:r>
          </a:p>
          <a:p>
            <a:endParaRPr lang="en-US" dirty="0"/>
          </a:p>
        </p:txBody>
      </p:sp>
      <p:sp>
        <p:nvSpPr>
          <p:cNvPr id="4" name="Slide Number Placeholder 3"/>
          <p:cNvSpPr>
            <a:spLocks noGrp="1"/>
          </p:cNvSpPr>
          <p:nvPr>
            <p:ph type="sldNum" sz="quarter" idx="10"/>
          </p:nvPr>
        </p:nvSpPr>
        <p:spPr/>
        <p:txBody>
          <a:bodyPr/>
          <a:lstStyle/>
          <a:p>
            <a:fld id="{3DA06FC5-5253-8444-A22F-B474784BDD4C}" type="slidenum">
              <a:rPr lang="en-US" smtClean="0"/>
              <a:t>2</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smtClean="0">
                <a:solidFill>
                  <a:schemeClr val="tx1"/>
                </a:solidFill>
                <a:latin typeface="+mn-lt"/>
                <a:ea typeface="+mn-ea"/>
                <a:cs typeface="+mn-cs"/>
              </a:rPr>
              <a:t>Matthew 1:1 — </a:t>
            </a:r>
            <a:r>
              <a:rPr lang="en-US" sz="1200" b="1" kern="1200" baseline="30000" dirty="0" smtClean="0">
                <a:solidFill>
                  <a:schemeClr val="tx1"/>
                </a:solidFill>
                <a:latin typeface="+mn-lt"/>
                <a:ea typeface="+mn-ea"/>
                <a:cs typeface="+mn-cs"/>
              </a:rPr>
              <a:t>1</a:t>
            </a:r>
            <a:r>
              <a:rPr lang="en-US" sz="1200" b="0" kern="1200" baseline="0" dirty="0" smtClean="0">
                <a:solidFill>
                  <a:schemeClr val="tx1"/>
                </a:solidFill>
                <a:latin typeface="+mn-lt"/>
                <a:ea typeface="+mn-ea"/>
                <a:cs typeface="+mn-cs"/>
              </a:rPr>
              <a:t> The book of the genealogy of Jesus Christ, the son of David, the son of Abraham.</a:t>
            </a:r>
          </a:p>
          <a:p>
            <a:r>
              <a:rPr lang="en-US" sz="1200" b="0" kern="1200" baseline="0" dirty="0" smtClean="0">
                <a:solidFill>
                  <a:schemeClr val="tx1"/>
                </a:solidFill>
                <a:latin typeface="+mn-lt"/>
                <a:ea typeface="+mn-ea"/>
                <a:cs typeface="+mn-cs"/>
              </a:rPr>
              <a:t>2 Sam. 7 – would raise up one to sit upon His throne.. </a:t>
            </a:r>
          </a:p>
          <a:p>
            <a:pPr marL="0" marR="0" indent="0" algn="l" defTabSz="4572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latin typeface="+mn-lt"/>
                <a:ea typeface="+mn-ea"/>
                <a:cs typeface="+mn-cs"/>
              </a:rPr>
              <a:t>Luke 1:30–33 — </a:t>
            </a:r>
            <a:r>
              <a:rPr lang="en-US" sz="1200" b="1" kern="1200" baseline="30000" dirty="0" smtClean="0">
                <a:solidFill>
                  <a:schemeClr val="tx1"/>
                </a:solidFill>
                <a:latin typeface="+mn-lt"/>
                <a:ea typeface="+mn-ea"/>
                <a:cs typeface="+mn-cs"/>
              </a:rPr>
              <a:t>30</a:t>
            </a:r>
            <a:r>
              <a:rPr lang="en-US" sz="1200" b="0" kern="1200" baseline="0" dirty="0" smtClean="0">
                <a:solidFill>
                  <a:schemeClr val="tx1"/>
                </a:solidFill>
                <a:latin typeface="+mn-lt"/>
                <a:ea typeface="+mn-ea"/>
                <a:cs typeface="+mn-cs"/>
              </a:rPr>
              <a:t> And the angel said to her, “Do not be afraid, Mary, for you have found favor with God. </a:t>
            </a:r>
            <a:r>
              <a:rPr lang="en-US" sz="1200" b="1" kern="1200" baseline="30000" dirty="0" smtClean="0">
                <a:solidFill>
                  <a:schemeClr val="tx1"/>
                </a:solidFill>
                <a:latin typeface="+mn-lt"/>
                <a:ea typeface="+mn-ea"/>
                <a:cs typeface="+mn-cs"/>
              </a:rPr>
              <a:t>31</a:t>
            </a:r>
            <a:r>
              <a:rPr lang="en-US" sz="1200" b="0" kern="1200" baseline="0" dirty="0" smtClean="0">
                <a:solidFill>
                  <a:schemeClr val="tx1"/>
                </a:solidFill>
                <a:latin typeface="+mn-lt"/>
                <a:ea typeface="+mn-ea"/>
                <a:cs typeface="+mn-cs"/>
              </a:rPr>
              <a:t> And behold, you will conceive in your womb and bear a son, and you shall call his name Jesus. </a:t>
            </a:r>
            <a:r>
              <a:rPr lang="en-US" sz="1200" b="1" kern="1200" baseline="30000" dirty="0" smtClean="0">
                <a:solidFill>
                  <a:schemeClr val="tx1"/>
                </a:solidFill>
                <a:latin typeface="+mn-lt"/>
                <a:ea typeface="+mn-ea"/>
                <a:cs typeface="+mn-cs"/>
              </a:rPr>
              <a:t>32</a:t>
            </a:r>
            <a:r>
              <a:rPr lang="en-US" sz="1200" b="0" kern="1200" baseline="0" dirty="0" smtClean="0">
                <a:solidFill>
                  <a:schemeClr val="tx1"/>
                </a:solidFill>
                <a:latin typeface="+mn-lt"/>
                <a:ea typeface="+mn-ea"/>
                <a:cs typeface="+mn-cs"/>
              </a:rPr>
              <a:t> He will be great and will be called the Son of the Most High. And the Lord God will give to him the throne of his father David, </a:t>
            </a:r>
            <a:r>
              <a:rPr lang="en-US" sz="1200" b="1" kern="1200" baseline="30000" dirty="0" smtClean="0">
                <a:solidFill>
                  <a:schemeClr val="tx1"/>
                </a:solidFill>
                <a:latin typeface="+mn-lt"/>
                <a:ea typeface="+mn-ea"/>
                <a:cs typeface="+mn-cs"/>
              </a:rPr>
              <a:t>33</a:t>
            </a:r>
            <a:r>
              <a:rPr lang="en-US" sz="1200" b="0" kern="1200" baseline="0" dirty="0" smtClean="0">
                <a:solidFill>
                  <a:schemeClr val="tx1"/>
                </a:solidFill>
                <a:latin typeface="+mn-lt"/>
                <a:ea typeface="+mn-ea"/>
                <a:cs typeface="+mn-cs"/>
              </a:rPr>
              <a:t> and he will reign over the house of Jacob forever, and of his kingdom there will be no end.”</a:t>
            </a:r>
          </a:p>
          <a:p>
            <a:endParaRPr lang="en-US" dirty="0" smtClean="0"/>
          </a:p>
          <a:p>
            <a:r>
              <a:rPr lang="en-US" dirty="0" smtClean="0">
                <a:sym typeface="Wingdings"/>
              </a:rPr>
              <a:t> Born king of the Jews – 2:1</a:t>
            </a:r>
            <a:endParaRPr lang="en-US" dirty="0"/>
          </a:p>
        </p:txBody>
      </p:sp>
      <p:sp>
        <p:nvSpPr>
          <p:cNvPr id="4" name="Slide Number Placeholder 3"/>
          <p:cNvSpPr>
            <a:spLocks noGrp="1"/>
          </p:cNvSpPr>
          <p:nvPr>
            <p:ph type="sldNum" sz="quarter" idx="10"/>
          </p:nvPr>
        </p:nvSpPr>
        <p:spPr/>
        <p:txBody>
          <a:bodyPr/>
          <a:lstStyle/>
          <a:p>
            <a:fld id="{3DA06FC5-5253-8444-A22F-B474784BDD4C}" type="slidenum">
              <a:rPr lang="en-US" smtClean="0"/>
              <a:t>11</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smtClean="0">
                <a:solidFill>
                  <a:schemeClr val="tx1"/>
                </a:solidFill>
                <a:latin typeface="+mn-lt"/>
                <a:ea typeface="+mn-ea"/>
                <a:cs typeface="+mn-cs"/>
              </a:rPr>
              <a:t>Matthew 2:1–5 — </a:t>
            </a:r>
            <a:r>
              <a:rPr lang="en-US" sz="1200" b="1" kern="1200" baseline="30000" dirty="0" smtClean="0">
                <a:solidFill>
                  <a:schemeClr val="tx1"/>
                </a:solidFill>
                <a:latin typeface="+mn-lt"/>
                <a:ea typeface="+mn-ea"/>
                <a:cs typeface="+mn-cs"/>
              </a:rPr>
              <a:t>1</a:t>
            </a:r>
            <a:r>
              <a:rPr lang="en-US" sz="1200" b="0" kern="1200" baseline="0" dirty="0" smtClean="0">
                <a:solidFill>
                  <a:schemeClr val="tx1"/>
                </a:solidFill>
                <a:latin typeface="+mn-lt"/>
                <a:ea typeface="+mn-ea"/>
                <a:cs typeface="+mn-cs"/>
              </a:rPr>
              <a:t> Now after Jesus was born in Bethlehem of Judea in the days of Herod the king, behold, wise men from the east came to Jerusalem, </a:t>
            </a:r>
            <a:r>
              <a:rPr lang="en-US" sz="1200" b="1" kern="1200" baseline="30000" dirty="0" smtClean="0">
                <a:solidFill>
                  <a:schemeClr val="tx1"/>
                </a:solidFill>
                <a:latin typeface="+mn-lt"/>
                <a:ea typeface="+mn-ea"/>
                <a:cs typeface="+mn-cs"/>
              </a:rPr>
              <a:t>2</a:t>
            </a:r>
            <a:r>
              <a:rPr lang="en-US" sz="1200" b="0" kern="1200" baseline="0" dirty="0" smtClean="0">
                <a:solidFill>
                  <a:schemeClr val="tx1"/>
                </a:solidFill>
                <a:latin typeface="+mn-lt"/>
                <a:ea typeface="+mn-ea"/>
                <a:cs typeface="+mn-cs"/>
              </a:rPr>
              <a:t> saying, “Where is he who has been born king of the Jews? For we saw his star when it rose and have come to worship him.” </a:t>
            </a:r>
          </a:p>
          <a:p>
            <a:endParaRPr lang="en-US" sz="1200" b="0" kern="1200" baseline="0" dirty="0" smtClean="0">
              <a:solidFill>
                <a:schemeClr val="tx1"/>
              </a:solidFill>
              <a:latin typeface="+mn-lt"/>
              <a:ea typeface="+mn-ea"/>
              <a:cs typeface="+mn-cs"/>
            </a:endParaRPr>
          </a:p>
          <a:p>
            <a:r>
              <a:rPr lang="en-US" sz="1200" b="0" kern="1200" baseline="0" dirty="0" smtClean="0">
                <a:solidFill>
                  <a:schemeClr val="tx1"/>
                </a:solidFill>
                <a:latin typeface="+mn-lt"/>
                <a:ea typeface="+mn-ea"/>
                <a:cs typeface="+mn-cs"/>
                <a:sym typeface="Wingdings"/>
              </a:rPr>
              <a:t> Triumphant Entry – Matt. 21:5</a:t>
            </a:r>
            <a:endParaRPr lang="en-US" dirty="0"/>
          </a:p>
        </p:txBody>
      </p:sp>
      <p:sp>
        <p:nvSpPr>
          <p:cNvPr id="4" name="Slide Number Placeholder 3"/>
          <p:cNvSpPr>
            <a:spLocks noGrp="1"/>
          </p:cNvSpPr>
          <p:nvPr>
            <p:ph type="sldNum" sz="quarter" idx="10"/>
          </p:nvPr>
        </p:nvSpPr>
        <p:spPr/>
        <p:txBody>
          <a:bodyPr/>
          <a:lstStyle/>
          <a:p>
            <a:fld id="{3DA06FC5-5253-8444-A22F-B474784BDD4C}" type="slidenum">
              <a:rPr lang="en-US" smtClean="0"/>
              <a:t>12</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mn-lt"/>
                <a:ea typeface="+mn-ea"/>
                <a:cs typeface="+mn-cs"/>
              </a:rPr>
              <a:t>Matthew 21:1–5 — 1</a:t>
            </a:r>
            <a:r>
              <a:rPr lang="en-US" sz="1200" kern="1200" dirty="0" smtClean="0">
                <a:solidFill>
                  <a:schemeClr val="tx1"/>
                </a:solidFill>
                <a:effectLst/>
                <a:latin typeface="+mn-lt"/>
                <a:ea typeface="+mn-ea"/>
                <a:cs typeface="+mn-cs"/>
              </a:rPr>
              <a:t> Now when they drew near to Jerusalem and came to </a:t>
            </a:r>
            <a:r>
              <a:rPr lang="en-US" sz="1200" kern="1200" dirty="0" err="1" smtClean="0">
                <a:solidFill>
                  <a:schemeClr val="tx1"/>
                </a:solidFill>
                <a:effectLst/>
                <a:latin typeface="+mn-lt"/>
                <a:ea typeface="+mn-ea"/>
                <a:cs typeface="+mn-cs"/>
              </a:rPr>
              <a:t>Bethphage</a:t>
            </a:r>
            <a:r>
              <a:rPr lang="en-US" sz="1200" kern="1200" dirty="0" smtClean="0">
                <a:solidFill>
                  <a:schemeClr val="tx1"/>
                </a:solidFill>
                <a:effectLst/>
                <a:latin typeface="+mn-lt"/>
                <a:ea typeface="+mn-ea"/>
                <a:cs typeface="+mn-cs"/>
              </a:rPr>
              <a:t>, to the Mount of Olives, then Jesus sent two disciples, </a:t>
            </a:r>
            <a:r>
              <a:rPr lang="en-US" sz="1200" b="1" kern="1200" dirty="0" smtClean="0">
                <a:solidFill>
                  <a:schemeClr val="tx1"/>
                </a:solidFill>
                <a:effectLst/>
                <a:latin typeface="+mn-lt"/>
                <a:ea typeface="+mn-ea"/>
                <a:cs typeface="+mn-cs"/>
              </a:rPr>
              <a:t>2</a:t>
            </a:r>
            <a:r>
              <a:rPr lang="en-US" sz="1200" kern="1200" dirty="0" smtClean="0">
                <a:solidFill>
                  <a:schemeClr val="tx1"/>
                </a:solidFill>
                <a:effectLst/>
                <a:latin typeface="+mn-lt"/>
                <a:ea typeface="+mn-ea"/>
                <a:cs typeface="+mn-cs"/>
              </a:rPr>
              <a:t> saying to them, “Go into the village in front of you, and immediately you will find a donkey tied, and a colt with her. Untie them and bring them to me. </a:t>
            </a:r>
            <a:r>
              <a:rPr lang="en-US" sz="1200" b="1" kern="1200" dirty="0" smtClean="0">
                <a:solidFill>
                  <a:schemeClr val="tx1"/>
                </a:solidFill>
                <a:effectLst/>
                <a:latin typeface="+mn-lt"/>
                <a:ea typeface="+mn-ea"/>
                <a:cs typeface="+mn-cs"/>
              </a:rPr>
              <a:t>3</a:t>
            </a:r>
            <a:r>
              <a:rPr lang="en-US" sz="1200" kern="1200" dirty="0" smtClean="0">
                <a:solidFill>
                  <a:schemeClr val="tx1"/>
                </a:solidFill>
                <a:effectLst/>
                <a:latin typeface="+mn-lt"/>
                <a:ea typeface="+mn-ea"/>
                <a:cs typeface="+mn-cs"/>
              </a:rPr>
              <a:t> If anyone says anything to you, you shall say, ‘The Lord needs them,’ and he will send them at once.” </a:t>
            </a:r>
            <a:r>
              <a:rPr lang="en-US" sz="1200" b="1" kern="1200" dirty="0" smtClean="0">
                <a:solidFill>
                  <a:schemeClr val="tx1"/>
                </a:solidFill>
                <a:effectLst/>
                <a:latin typeface="+mn-lt"/>
                <a:ea typeface="+mn-ea"/>
                <a:cs typeface="+mn-cs"/>
              </a:rPr>
              <a:t>4</a:t>
            </a:r>
            <a:r>
              <a:rPr lang="en-US" sz="1200" kern="1200" dirty="0" smtClean="0">
                <a:solidFill>
                  <a:schemeClr val="tx1"/>
                </a:solidFill>
                <a:effectLst/>
                <a:latin typeface="+mn-lt"/>
                <a:ea typeface="+mn-ea"/>
                <a:cs typeface="+mn-cs"/>
              </a:rPr>
              <a:t> This took place to fulfill what was spoken by the prophet, saying, </a:t>
            </a:r>
            <a:r>
              <a:rPr lang="en-US" sz="1200" b="1" kern="1200" dirty="0" smtClean="0">
                <a:solidFill>
                  <a:schemeClr val="tx1"/>
                </a:solidFill>
                <a:effectLst/>
                <a:latin typeface="+mn-lt"/>
                <a:ea typeface="+mn-ea"/>
                <a:cs typeface="+mn-cs"/>
              </a:rPr>
              <a:t>5</a:t>
            </a:r>
            <a:r>
              <a:rPr lang="en-US" sz="1200" kern="1200" dirty="0" smtClean="0">
                <a:solidFill>
                  <a:schemeClr val="tx1"/>
                </a:solidFill>
                <a:effectLst/>
                <a:latin typeface="+mn-lt"/>
                <a:ea typeface="+mn-ea"/>
                <a:cs typeface="+mn-cs"/>
              </a:rPr>
              <a:t> “Say to the daughter of Zion, ‘Behold, your king is coming to you, humble, and mounted on a donkey, on a colt, the foal of a beast of burden.’ ” </a:t>
            </a:r>
          </a:p>
          <a:p>
            <a:pPr marL="0" marR="0" indent="0" algn="l" defTabSz="4572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sym typeface="Wingdings"/>
              </a:rPr>
              <a:t> Matt. 27:29 -  mocked as King of the Jews… </a:t>
            </a:r>
            <a:endParaRPr lang="en-U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3DA06FC5-5253-8444-A22F-B474784BDD4C}" type="slidenum">
              <a:rPr lang="en-US" smtClean="0"/>
              <a:t>13</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smtClean="0">
                <a:solidFill>
                  <a:schemeClr val="tx1"/>
                </a:solidFill>
                <a:latin typeface="+mn-lt"/>
                <a:ea typeface="+mn-ea"/>
                <a:cs typeface="+mn-cs"/>
              </a:rPr>
              <a:t>Roman Soldiers</a:t>
            </a:r>
          </a:p>
          <a:p>
            <a:r>
              <a:rPr lang="en-US" sz="1200" b="1" kern="1200" dirty="0" smtClean="0">
                <a:solidFill>
                  <a:schemeClr val="tx1"/>
                </a:solidFill>
                <a:latin typeface="+mn-lt"/>
                <a:ea typeface="+mn-ea"/>
                <a:cs typeface="+mn-cs"/>
              </a:rPr>
              <a:t>Matthew 27:29 — </a:t>
            </a:r>
            <a:r>
              <a:rPr lang="en-US" sz="1200" b="1" kern="1200" baseline="30000" dirty="0" smtClean="0">
                <a:solidFill>
                  <a:schemeClr val="tx1"/>
                </a:solidFill>
                <a:latin typeface="+mn-lt"/>
                <a:ea typeface="+mn-ea"/>
                <a:cs typeface="+mn-cs"/>
              </a:rPr>
              <a:t>29</a:t>
            </a:r>
            <a:r>
              <a:rPr lang="en-US" sz="1200" b="0" kern="1200" baseline="0" dirty="0" smtClean="0">
                <a:solidFill>
                  <a:schemeClr val="tx1"/>
                </a:solidFill>
                <a:latin typeface="+mn-lt"/>
                <a:ea typeface="+mn-ea"/>
                <a:cs typeface="+mn-cs"/>
              </a:rPr>
              <a:t> and twisting together a crown of thorns, they put it on his head and put a reed in his right hand. And kneeling before him, they mocked him, saying, “Hail, King of the Jews!” </a:t>
            </a:r>
          </a:p>
          <a:p>
            <a:endParaRPr lang="en-US" sz="1200" b="0" kern="1200" baseline="0" dirty="0" smtClean="0">
              <a:solidFill>
                <a:schemeClr val="tx1"/>
              </a:solidFill>
              <a:latin typeface="+mn-lt"/>
              <a:ea typeface="+mn-ea"/>
              <a:cs typeface="+mn-cs"/>
            </a:endParaRPr>
          </a:p>
          <a:p>
            <a:r>
              <a:rPr lang="en-US" sz="1200" b="0" kern="1200" baseline="0" dirty="0" smtClean="0">
                <a:solidFill>
                  <a:schemeClr val="tx1"/>
                </a:solidFill>
                <a:latin typeface="+mn-lt"/>
                <a:ea typeface="+mn-ea"/>
                <a:cs typeface="+mn-cs"/>
                <a:sym typeface="Wingdings"/>
              </a:rPr>
              <a:t> Pilate put sign on the cross – Matt. 27:37</a:t>
            </a:r>
            <a:endParaRPr lang="en-US" dirty="0"/>
          </a:p>
        </p:txBody>
      </p:sp>
      <p:sp>
        <p:nvSpPr>
          <p:cNvPr id="4" name="Slide Number Placeholder 3"/>
          <p:cNvSpPr>
            <a:spLocks noGrp="1"/>
          </p:cNvSpPr>
          <p:nvPr>
            <p:ph type="sldNum" sz="quarter" idx="10"/>
          </p:nvPr>
        </p:nvSpPr>
        <p:spPr/>
        <p:txBody>
          <a:bodyPr/>
          <a:lstStyle/>
          <a:p>
            <a:fld id="{3DA06FC5-5253-8444-A22F-B474784BDD4C}" type="slidenum">
              <a:rPr lang="en-US" smtClean="0"/>
              <a:t>14</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smtClean="0">
                <a:solidFill>
                  <a:schemeClr val="tx1"/>
                </a:solidFill>
                <a:latin typeface="+mn-lt"/>
                <a:ea typeface="+mn-ea"/>
                <a:cs typeface="+mn-cs"/>
              </a:rPr>
              <a:t>Matthew 27:37 — </a:t>
            </a:r>
            <a:r>
              <a:rPr lang="en-US" sz="1200" b="1" kern="1200" baseline="30000" dirty="0" smtClean="0">
                <a:solidFill>
                  <a:schemeClr val="tx1"/>
                </a:solidFill>
                <a:latin typeface="+mn-lt"/>
                <a:ea typeface="+mn-ea"/>
                <a:cs typeface="+mn-cs"/>
              </a:rPr>
              <a:t>37</a:t>
            </a:r>
            <a:r>
              <a:rPr lang="en-US" sz="1200" b="0" kern="1200" baseline="0" dirty="0" smtClean="0">
                <a:solidFill>
                  <a:schemeClr val="tx1"/>
                </a:solidFill>
                <a:latin typeface="+mn-lt"/>
                <a:ea typeface="+mn-ea"/>
                <a:cs typeface="+mn-cs"/>
              </a:rPr>
              <a:t> And over his head they put the charge against him, which read, “This is Jesus, the King of the Jews.”</a:t>
            </a:r>
          </a:p>
          <a:p>
            <a:endParaRPr lang="en-US" sz="1200" b="0" kern="1200" baseline="0" dirty="0" smtClean="0">
              <a:solidFill>
                <a:schemeClr val="tx1"/>
              </a:solidFill>
              <a:latin typeface="+mn-lt"/>
              <a:ea typeface="+mn-ea"/>
              <a:cs typeface="+mn-cs"/>
            </a:endParaRPr>
          </a:p>
          <a:p>
            <a:endParaRPr lang="en-US" sz="1200" b="0" kern="1200" baseline="0" dirty="0" smtClean="0">
              <a:solidFill>
                <a:schemeClr val="tx1"/>
              </a:solidFill>
              <a:latin typeface="+mn-lt"/>
              <a:ea typeface="+mn-ea"/>
              <a:cs typeface="+mn-cs"/>
            </a:endParaRPr>
          </a:p>
          <a:p>
            <a:r>
              <a:rPr lang="en-US" sz="1200" b="0" kern="1200" baseline="0" dirty="0" smtClean="0">
                <a:solidFill>
                  <a:schemeClr val="tx1"/>
                </a:solidFill>
                <a:latin typeface="+mn-lt"/>
                <a:ea typeface="+mn-ea"/>
                <a:cs typeface="+mn-cs"/>
                <a:sym typeface="Wingdings"/>
              </a:rPr>
              <a:t> Jewish Scoffers – 27:42</a:t>
            </a:r>
            <a:endParaRPr lang="en-US" dirty="0"/>
          </a:p>
        </p:txBody>
      </p:sp>
      <p:sp>
        <p:nvSpPr>
          <p:cNvPr id="4" name="Slide Number Placeholder 3"/>
          <p:cNvSpPr>
            <a:spLocks noGrp="1"/>
          </p:cNvSpPr>
          <p:nvPr>
            <p:ph type="sldNum" sz="quarter" idx="10"/>
          </p:nvPr>
        </p:nvSpPr>
        <p:spPr/>
        <p:txBody>
          <a:bodyPr/>
          <a:lstStyle/>
          <a:p>
            <a:fld id="{3DA06FC5-5253-8444-A22F-B474784BDD4C}" type="slidenum">
              <a:rPr lang="en-US" smtClean="0"/>
              <a:t>15</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latin typeface="+mn-lt"/>
                <a:ea typeface="+mn-ea"/>
                <a:cs typeface="+mn-cs"/>
              </a:rPr>
              <a:t>Matthew 27:42 — </a:t>
            </a:r>
            <a:r>
              <a:rPr lang="en-US" sz="1200" b="1" kern="1200" baseline="30000" dirty="0" smtClean="0">
                <a:solidFill>
                  <a:schemeClr val="tx1"/>
                </a:solidFill>
                <a:latin typeface="+mn-lt"/>
                <a:ea typeface="+mn-ea"/>
                <a:cs typeface="+mn-cs"/>
              </a:rPr>
              <a:t>42</a:t>
            </a:r>
            <a:r>
              <a:rPr lang="en-US" sz="1200" b="0" kern="1200" baseline="0" dirty="0" smtClean="0">
                <a:solidFill>
                  <a:schemeClr val="tx1"/>
                </a:solidFill>
                <a:latin typeface="+mn-lt"/>
                <a:ea typeface="+mn-ea"/>
                <a:cs typeface="+mn-cs"/>
              </a:rPr>
              <a:t> “He saved others; he cannot save himself. </a:t>
            </a:r>
          </a:p>
          <a:p>
            <a:pPr marL="0" marR="0" indent="0" algn="l" defTabSz="457200" rtl="0" eaLnBrk="1" fontAlgn="auto" latinLnBrk="0" hangingPunct="1">
              <a:lnSpc>
                <a:spcPct val="100000"/>
              </a:lnSpc>
              <a:spcBef>
                <a:spcPts val="0"/>
              </a:spcBef>
              <a:spcAft>
                <a:spcPts val="0"/>
              </a:spcAft>
              <a:buClrTx/>
              <a:buSzTx/>
              <a:buFontTx/>
              <a:buNone/>
              <a:tabLst/>
              <a:defRPr/>
            </a:pPr>
            <a:r>
              <a:rPr lang="en-US" sz="1200" b="0" kern="1200" baseline="0" dirty="0" smtClean="0">
                <a:solidFill>
                  <a:schemeClr val="tx1"/>
                </a:solidFill>
                <a:latin typeface="+mn-lt"/>
                <a:ea typeface="+mn-ea"/>
                <a:cs typeface="+mn-cs"/>
              </a:rPr>
              <a:t>He is the King of Israel; let him come down now from the cross, and we will believe in him. </a:t>
            </a:r>
          </a:p>
          <a:p>
            <a:pPr marL="0" marR="0" indent="0" algn="l" defTabSz="457200" rtl="0" eaLnBrk="1" fontAlgn="auto" latinLnBrk="0" hangingPunct="1">
              <a:lnSpc>
                <a:spcPct val="100000"/>
              </a:lnSpc>
              <a:spcBef>
                <a:spcPts val="0"/>
              </a:spcBef>
              <a:spcAft>
                <a:spcPts val="0"/>
              </a:spcAft>
              <a:buClrTx/>
              <a:buSzTx/>
              <a:buFontTx/>
              <a:buNone/>
              <a:tabLst/>
              <a:defRPr/>
            </a:pPr>
            <a:endParaRPr lang="en-US" sz="1200" b="0" kern="1200" baseline="0" dirty="0" smtClean="0">
              <a:solidFill>
                <a:schemeClr val="tx1"/>
              </a:solidFill>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r>
              <a:rPr lang="en-US" sz="1200" b="0" kern="1200" baseline="0" dirty="0" smtClean="0">
                <a:solidFill>
                  <a:schemeClr val="tx1"/>
                </a:solidFill>
                <a:latin typeface="+mn-lt"/>
                <a:ea typeface="+mn-ea"/>
                <a:cs typeface="+mn-cs"/>
                <a:sym typeface="Wingdings"/>
              </a:rPr>
              <a:t> Rev. 17:14</a:t>
            </a:r>
            <a:endParaRPr lang="en-US" dirty="0"/>
          </a:p>
        </p:txBody>
      </p:sp>
      <p:sp>
        <p:nvSpPr>
          <p:cNvPr id="4" name="Slide Number Placeholder 3"/>
          <p:cNvSpPr>
            <a:spLocks noGrp="1"/>
          </p:cNvSpPr>
          <p:nvPr>
            <p:ph type="sldNum" sz="quarter" idx="10"/>
          </p:nvPr>
        </p:nvSpPr>
        <p:spPr/>
        <p:txBody>
          <a:bodyPr/>
          <a:lstStyle/>
          <a:p>
            <a:fld id="{3DA06FC5-5253-8444-A22F-B474784BDD4C}" type="slidenum">
              <a:rPr lang="en-US" smtClean="0"/>
              <a:t>16</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kern="1200" dirty="0" smtClean="0">
                <a:solidFill>
                  <a:schemeClr val="tx1"/>
                </a:solidFill>
                <a:effectLst/>
                <a:latin typeface="+mn-lt"/>
                <a:ea typeface="+mn-ea"/>
                <a:cs typeface="+mn-cs"/>
              </a:rPr>
              <a:t>He is King of Kings and Lord of Lord (Rev. 17:14; 19:16). </a:t>
            </a:r>
          </a:p>
          <a:p>
            <a:pPr marL="0" marR="0" lvl="0" indent="0" algn="l" defTabSz="4572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mn-lt"/>
                <a:ea typeface="+mn-ea"/>
                <a:cs typeface="+mn-cs"/>
              </a:rPr>
              <a:t>Revelation 17:14 — 14</a:t>
            </a:r>
            <a:r>
              <a:rPr lang="en-US" sz="1200" kern="1200" dirty="0" smtClean="0">
                <a:solidFill>
                  <a:schemeClr val="tx1"/>
                </a:solidFill>
                <a:effectLst/>
                <a:latin typeface="+mn-lt"/>
                <a:ea typeface="+mn-ea"/>
                <a:cs typeface="+mn-cs"/>
              </a:rPr>
              <a:t> They will make war on the Lamb, and the Lamb will conquer them, for he is Lord of lords and King of kings, and those with him are called and chosen and faithful.” </a:t>
            </a:r>
          </a:p>
          <a:p>
            <a:pPr marL="0" marR="0" lvl="0" indent="0" algn="l" defTabSz="4572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sym typeface="Wingdings"/>
              </a:rPr>
              <a:t> Rev. 19:16</a:t>
            </a:r>
            <a:endParaRPr lang="en-US" sz="1200" kern="1200" dirty="0" smtClean="0">
              <a:solidFill>
                <a:schemeClr val="tx1"/>
              </a:solidFill>
              <a:effectLst/>
              <a:latin typeface="+mn-lt"/>
              <a:ea typeface="+mn-ea"/>
              <a:cs typeface="+mn-cs"/>
            </a:endParaRPr>
          </a:p>
          <a:p>
            <a:pPr lvl="0"/>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3DA06FC5-5253-8444-A22F-B474784BDD4C}" type="slidenum">
              <a:rPr lang="en-US" smtClean="0"/>
              <a:t>17</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smtClean="0">
                <a:solidFill>
                  <a:schemeClr val="tx1"/>
                </a:solidFill>
                <a:effectLst/>
                <a:latin typeface="+mn-lt"/>
                <a:ea typeface="+mn-ea"/>
                <a:cs typeface="+mn-cs"/>
              </a:rPr>
              <a:t>Revelation 19:16 — 16</a:t>
            </a:r>
            <a:r>
              <a:rPr lang="en-US" sz="1200" kern="1200" dirty="0" smtClean="0">
                <a:solidFill>
                  <a:schemeClr val="tx1"/>
                </a:solidFill>
                <a:effectLst/>
                <a:latin typeface="+mn-lt"/>
                <a:ea typeface="+mn-ea"/>
                <a:cs typeface="+mn-cs"/>
              </a:rPr>
              <a:t> On his robe and on his thigh he has a name written, King of kings and Lord of lords.</a:t>
            </a:r>
          </a:p>
          <a:p>
            <a:pPr marL="0" marR="0" indent="0" algn="l" defTabSz="4572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mn-lt"/>
                <a:ea typeface="+mn-ea"/>
                <a:cs typeface="+mn-cs"/>
              </a:rPr>
              <a:t>Revelation 19:14–16 — 14</a:t>
            </a:r>
            <a:r>
              <a:rPr lang="en-US" sz="1200" kern="1200" dirty="0" smtClean="0">
                <a:solidFill>
                  <a:schemeClr val="tx1"/>
                </a:solidFill>
                <a:effectLst/>
                <a:latin typeface="+mn-lt"/>
                <a:ea typeface="+mn-ea"/>
                <a:cs typeface="+mn-cs"/>
              </a:rPr>
              <a:t> And the armies of heaven, arrayed in fine linen, white and pure, were following him on white horses. </a:t>
            </a:r>
            <a:r>
              <a:rPr lang="en-US" sz="1200" b="1" kern="1200" dirty="0" smtClean="0">
                <a:solidFill>
                  <a:schemeClr val="tx1"/>
                </a:solidFill>
                <a:effectLst/>
                <a:latin typeface="+mn-lt"/>
                <a:ea typeface="+mn-ea"/>
                <a:cs typeface="+mn-cs"/>
              </a:rPr>
              <a:t>15</a:t>
            </a:r>
            <a:r>
              <a:rPr lang="en-US" sz="1200" kern="1200" dirty="0" smtClean="0">
                <a:solidFill>
                  <a:schemeClr val="tx1"/>
                </a:solidFill>
                <a:effectLst/>
                <a:latin typeface="+mn-lt"/>
                <a:ea typeface="+mn-ea"/>
                <a:cs typeface="+mn-cs"/>
              </a:rPr>
              <a:t> From his mouth comes a sharp sword with which to strike down the nations, and he will rule them with a rod of iron. He will tread the winepress of the fury of the wrath of God the Almighty. </a:t>
            </a:r>
            <a:r>
              <a:rPr lang="en-US" sz="1200" b="1" kern="1200" dirty="0" smtClean="0">
                <a:solidFill>
                  <a:schemeClr val="tx1"/>
                </a:solidFill>
                <a:effectLst/>
                <a:latin typeface="+mn-lt"/>
                <a:ea typeface="+mn-ea"/>
                <a:cs typeface="+mn-cs"/>
              </a:rPr>
              <a:t>16</a:t>
            </a:r>
            <a:r>
              <a:rPr lang="en-US" sz="1200" kern="1200" dirty="0" smtClean="0">
                <a:solidFill>
                  <a:schemeClr val="tx1"/>
                </a:solidFill>
                <a:effectLst/>
                <a:latin typeface="+mn-lt"/>
                <a:ea typeface="+mn-ea"/>
                <a:cs typeface="+mn-cs"/>
              </a:rPr>
              <a:t> On his robe and on his thigh he has a name written, King of kings and Lord of lords.</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sym typeface="Wingdings"/>
              </a:rPr>
              <a:t> Matt.</a:t>
            </a:r>
            <a:r>
              <a:rPr lang="en-US" sz="1200" kern="1200" baseline="0" dirty="0" smtClean="0">
                <a:solidFill>
                  <a:schemeClr val="tx1"/>
                </a:solidFill>
                <a:effectLst/>
                <a:latin typeface="+mn-lt"/>
                <a:ea typeface="+mn-ea"/>
                <a:cs typeface="+mn-cs"/>
                <a:sym typeface="Wingdings"/>
              </a:rPr>
              <a:t> 28:18-19</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3DA06FC5-5253-8444-A22F-B474784BDD4C}" type="slidenum">
              <a:rPr lang="en-US" smtClean="0"/>
              <a:t>18</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mn-lt"/>
                <a:ea typeface="+mn-ea"/>
                <a:cs typeface="+mn-cs"/>
              </a:rPr>
              <a:t>Matthew 28:18–19 — 18</a:t>
            </a:r>
            <a:r>
              <a:rPr lang="en-US" sz="1200" kern="1200" dirty="0" smtClean="0">
                <a:solidFill>
                  <a:schemeClr val="tx1"/>
                </a:solidFill>
                <a:effectLst/>
                <a:latin typeface="+mn-lt"/>
                <a:ea typeface="+mn-ea"/>
                <a:cs typeface="+mn-cs"/>
              </a:rPr>
              <a:t> And Jesus came and said to them, “All authority in heaven and on earth has been given to me. </a:t>
            </a:r>
          </a:p>
          <a:p>
            <a:pPr marL="0" marR="0" indent="0" algn="l" defTabSz="4572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sym typeface="Wingdings"/>
              </a:rPr>
              <a:t> Psalm 2 -  the king on Zion !</a:t>
            </a:r>
            <a:endParaRPr lang="en-US" dirty="0"/>
          </a:p>
        </p:txBody>
      </p:sp>
      <p:sp>
        <p:nvSpPr>
          <p:cNvPr id="4" name="Slide Number Placeholder 3"/>
          <p:cNvSpPr>
            <a:spLocks noGrp="1"/>
          </p:cNvSpPr>
          <p:nvPr>
            <p:ph type="sldNum" sz="quarter" idx="10"/>
          </p:nvPr>
        </p:nvSpPr>
        <p:spPr/>
        <p:txBody>
          <a:bodyPr/>
          <a:lstStyle/>
          <a:p>
            <a:fld id="{3DA06FC5-5253-8444-A22F-B474784BDD4C}" type="slidenum">
              <a:rPr lang="en-US" smtClean="0"/>
              <a:t>19</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latin typeface="+mn-lt"/>
                <a:ea typeface="+mn-ea"/>
                <a:cs typeface="+mn-cs"/>
              </a:rPr>
              <a:t>Psalm 2 — </a:t>
            </a:r>
            <a:r>
              <a:rPr lang="en-US" sz="1200" b="1" kern="1200" baseline="30000" dirty="0" smtClean="0">
                <a:solidFill>
                  <a:schemeClr val="tx1"/>
                </a:solidFill>
                <a:latin typeface="+mn-lt"/>
                <a:ea typeface="+mn-ea"/>
                <a:cs typeface="+mn-cs"/>
              </a:rPr>
              <a:t>1</a:t>
            </a:r>
            <a:r>
              <a:rPr lang="en-US" sz="1200" b="0" kern="1200" baseline="0" dirty="0" smtClean="0">
                <a:solidFill>
                  <a:schemeClr val="tx1"/>
                </a:solidFill>
                <a:latin typeface="+mn-lt"/>
                <a:ea typeface="+mn-ea"/>
                <a:cs typeface="+mn-cs"/>
              </a:rPr>
              <a:t> Why do the nations rage and the peoples plot in vain? </a:t>
            </a:r>
            <a:r>
              <a:rPr lang="en-US" sz="1200" b="1" kern="1200" baseline="30000" dirty="0" smtClean="0">
                <a:solidFill>
                  <a:schemeClr val="tx1"/>
                </a:solidFill>
                <a:latin typeface="+mn-lt"/>
                <a:ea typeface="+mn-ea"/>
                <a:cs typeface="+mn-cs"/>
              </a:rPr>
              <a:t>2</a:t>
            </a:r>
            <a:r>
              <a:rPr lang="en-US" sz="1200" b="0" kern="1200" baseline="0" dirty="0" smtClean="0">
                <a:solidFill>
                  <a:schemeClr val="tx1"/>
                </a:solidFill>
                <a:latin typeface="+mn-lt"/>
                <a:ea typeface="+mn-ea"/>
                <a:cs typeface="+mn-cs"/>
              </a:rPr>
              <a:t> The kings of the earth set themselves, and the rulers take counsel together, against the Lord and against his Anointed, saying, </a:t>
            </a:r>
            <a:r>
              <a:rPr lang="en-US" sz="1200" b="1" kern="1200" baseline="30000" dirty="0" smtClean="0">
                <a:solidFill>
                  <a:schemeClr val="tx1"/>
                </a:solidFill>
                <a:latin typeface="+mn-lt"/>
                <a:ea typeface="+mn-ea"/>
                <a:cs typeface="+mn-cs"/>
              </a:rPr>
              <a:t>3</a:t>
            </a:r>
            <a:r>
              <a:rPr lang="en-US" sz="1200" b="0" kern="1200" baseline="0" dirty="0" smtClean="0">
                <a:solidFill>
                  <a:schemeClr val="tx1"/>
                </a:solidFill>
                <a:latin typeface="+mn-lt"/>
                <a:ea typeface="+mn-ea"/>
                <a:cs typeface="+mn-cs"/>
              </a:rPr>
              <a:t> “Let us burst their bonds apart and cast away their cords from us.” </a:t>
            </a:r>
            <a:r>
              <a:rPr lang="en-US" sz="1200" b="1" kern="1200" baseline="30000" dirty="0" smtClean="0">
                <a:solidFill>
                  <a:schemeClr val="tx1"/>
                </a:solidFill>
                <a:latin typeface="+mn-lt"/>
                <a:ea typeface="+mn-ea"/>
                <a:cs typeface="+mn-cs"/>
              </a:rPr>
              <a:t>4</a:t>
            </a:r>
            <a:r>
              <a:rPr lang="en-US" sz="1200" b="0" kern="1200" baseline="0" dirty="0" smtClean="0">
                <a:solidFill>
                  <a:schemeClr val="tx1"/>
                </a:solidFill>
                <a:latin typeface="+mn-lt"/>
                <a:ea typeface="+mn-ea"/>
                <a:cs typeface="+mn-cs"/>
              </a:rPr>
              <a:t> He who sits in the heavens laughs; the Lord holds them in derision. </a:t>
            </a:r>
            <a:r>
              <a:rPr lang="en-US" sz="1200" b="1" kern="1200" baseline="30000" dirty="0" smtClean="0">
                <a:solidFill>
                  <a:schemeClr val="tx1"/>
                </a:solidFill>
                <a:latin typeface="+mn-lt"/>
                <a:ea typeface="+mn-ea"/>
                <a:cs typeface="+mn-cs"/>
              </a:rPr>
              <a:t>5</a:t>
            </a:r>
            <a:r>
              <a:rPr lang="en-US" sz="1200" b="0" kern="1200" baseline="0" dirty="0" smtClean="0">
                <a:solidFill>
                  <a:schemeClr val="tx1"/>
                </a:solidFill>
                <a:latin typeface="+mn-lt"/>
                <a:ea typeface="+mn-ea"/>
                <a:cs typeface="+mn-cs"/>
              </a:rPr>
              <a:t> Then he will speak to them in his wrath, and terrify them in his fury, saying, </a:t>
            </a:r>
            <a:r>
              <a:rPr lang="en-US" sz="1200" b="1" kern="1200" baseline="30000" dirty="0" smtClean="0">
                <a:solidFill>
                  <a:schemeClr val="tx1"/>
                </a:solidFill>
                <a:latin typeface="+mn-lt"/>
                <a:ea typeface="+mn-ea"/>
                <a:cs typeface="+mn-cs"/>
              </a:rPr>
              <a:t>6</a:t>
            </a:r>
            <a:r>
              <a:rPr lang="en-US" sz="1200" b="0" kern="1200" baseline="0" dirty="0" smtClean="0">
                <a:solidFill>
                  <a:schemeClr val="tx1"/>
                </a:solidFill>
                <a:latin typeface="+mn-lt"/>
                <a:ea typeface="+mn-ea"/>
                <a:cs typeface="+mn-cs"/>
              </a:rPr>
              <a:t> “As for me, I have set my King on Zion, my holy hill.” </a:t>
            </a:r>
          </a:p>
          <a:p>
            <a:pPr marL="0" marR="0" indent="0" algn="l" defTabSz="457200" rtl="0" eaLnBrk="1" fontAlgn="auto" latinLnBrk="0" hangingPunct="1">
              <a:lnSpc>
                <a:spcPct val="100000"/>
              </a:lnSpc>
              <a:spcBef>
                <a:spcPts val="0"/>
              </a:spcBef>
              <a:spcAft>
                <a:spcPts val="0"/>
              </a:spcAft>
              <a:buClrTx/>
              <a:buSzTx/>
              <a:buFontTx/>
              <a:buNone/>
              <a:tabLst/>
              <a:defRPr/>
            </a:pPr>
            <a:endParaRPr lang="en-US" sz="1200" b="0" kern="1200" baseline="0" dirty="0" smtClean="0">
              <a:solidFill>
                <a:schemeClr val="tx1"/>
              </a:solidFill>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r>
              <a:rPr lang="en-US" sz="1200" b="0" kern="1200" baseline="0" dirty="0" smtClean="0">
                <a:solidFill>
                  <a:schemeClr val="tx1"/>
                </a:solidFill>
                <a:latin typeface="+mn-lt"/>
                <a:ea typeface="+mn-ea"/>
                <a:cs typeface="+mn-cs"/>
                <a:sym typeface="Wingdings"/>
              </a:rPr>
              <a:t> SERVE the LORD – vs. 11</a:t>
            </a:r>
            <a:endParaRPr lang="en-US" sz="1200" b="0" kern="1200" baseline="0" dirty="0" smtClean="0">
              <a:solidFill>
                <a:schemeClr val="tx1"/>
              </a:solidFill>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r>
              <a:rPr lang="en-US" sz="1200" b="1" kern="1200" baseline="30000" dirty="0" smtClean="0">
                <a:solidFill>
                  <a:schemeClr val="tx1"/>
                </a:solidFill>
                <a:latin typeface="+mn-lt"/>
                <a:ea typeface="+mn-ea"/>
                <a:cs typeface="+mn-cs"/>
              </a:rPr>
              <a:t>7</a:t>
            </a:r>
            <a:r>
              <a:rPr lang="en-US" sz="1200" b="0" kern="1200" baseline="0" dirty="0" smtClean="0">
                <a:solidFill>
                  <a:schemeClr val="tx1"/>
                </a:solidFill>
                <a:latin typeface="+mn-lt"/>
                <a:ea typeface="+mn-ea"/>
                <a:cs typeface="+mn-cs"/>
              </a:rPr>
              <a:t> I will tell of the decree: The Lord said to me, “You are my Son; today I have begotten you. </a:t>
            </a:r>
            <a:r>
              <a:rPr lang="en-US" sz="1200" b="1" kern="1200" baseline="30000" dirty="0" smtClean="0">
                <a:solidFill>
                  <a:schemeClr val="tx1"/>
                </a:solidFill>
                <a:latin typeface="+mn-lt"/>
                <a:ea typeface="+mn-ea"/>
                <a:cs typeface="+mn-cs"/>
              </a:rPr>
              <a:t>8</a:t>
            </a:r>
            <a:r>
              <a:rPr lang="en-US" sz="1200" b="0" kern="1200" baseline="0" dirty="0" smtClean="0">
                <a:solidFill>
                  <a:schemeClr val="tx1"/>
                </a:solidFill>
                <a:latin typeface="+mn-lt"/>
                <a:ea typeface="+mn-ea"/>
                <a:cs typeface="+mn-cs"/>
              </a:rPr>
              <a:t> Ask of me, and I will make the nations your heritage, and the ends of the earth your possession. </a:t>
            </a:r>
            <a:r>
              <a:rPr lang="en-US" sz="1200" b="1" kern="1200" baseline="30000" dirty="0" smtClean="0">
                <a:solidFill>
                  <a:schemeClr val="tx1"/>
                </a:solidFill>
                <a:latin typeface="+mn-lt"/>
                <a:ea typeface="+mn-ea"/>
                <a:cs typeface="+mn-cs"/>
              </a:rPr>
              <a:t>9</a:t>
            </a:r>
            <a:r>
              <a:rPr lang="en-US" sz="1200" b="0" kern="1200" baseline="0" dirty="0" smtClean="0">
                <a:solidFill>
                  <a:schemeClr val="tx1"/>
                </a:solidFill>
                <a:latin typeface="+mn-lt"/>
                <a:ea typeface="+mn-ea"/>
                <a:cs typeface="+mn-cs"/>
              </a:rPr>
              <a:t> You shall break them with a rod of iron and dash them in pieces like a potter’s vessel.” </a:t>
            </a:r>
            <a:r>
              <a:rPr lang="en-US" sz="1200" b="1" kern="1200" baseline="30000" dirty="0" smtClean="0">
                <a:solidFill>
                  <a:schemeClr val="tx1"/>
                </a:solidFill>
                <a:latin typeface="+mn-lt"/>
                <a:ea typeface="+mn-ea"/>
                <a:cs typeface="+mn-cs"/>
              </a:rPr>
              <a:t>10</a:t>
            </a:r>
            <a:r>
              <a:rPr lang="en-US" sz="1200" b="0" kern="1200" baseline="0" dirty="0" smtClean="0">
                <a:solidFill>
                  <a:schemeClr val="tx1"/>
                </a:solidFill>
                <a:latin typeface="+mn-lt"/>
                <a:ea typeface="+mn-ea"/>
                <a:cs typeface="+mn-cs"/>
              </a:rPr>
              <a:t> Now therefore, O kings, be wise; be warned, O rulers of the earth. </a:t>
            </a:r>
            <a:r>
              <a:rPr lang="en-US" sz="1200" b="1" kern="1200" baseline="30000" dirty="0" smtClean="0">
                <a:solidFill>
                  <a:schemeClr val="tx1"/>
                </a:solidFill>
                <a:latin typeface="+mn-lt"/>
                <a:ea typeface="+mn-ea"/>
                <a:cs typeface="+mn-cs"/>
              </a:rPr>
              <a:t>11</a:t>
            </a:r>
            <a:r>
              <a:rPr lang="en-US" sz="1200" b="0" kern="1200" baseline="0" dirty="0" smtClean="0">
                <a:solidFill>
                  <a:schemeClr val="tx1"/>
                </a:solidFill>
                <a:latin typeface="+mn-lt"/>
                <a:ea typeface="+mn-ea"/>
                <a:cs typeface="+mn-cs"/>
              </a:rPr>
              <a:t> Serve the Lord with fear, and rejoice with trembling. </a:t>
            </a:r>
            <a:r>
              <a:rPr lang="en-US" sz="1200" b="1" kern="1200" baseline="30000" dirty="0" smtClean="0">
                <a:solidFill>
                  <a:schemeClr val="tx1"/>
                </a:solidFill>
                <a:latin typeface="+mn-lt"/>
                <a:ea typeface="+mn-ea"/>
                <a:cs typeface="+mn-cs"/>
              </a:rPr>
              <a:t>12</a:t>
            </a:r>
            <a:r>
              <a:rPr lang="en-US" sz="1200" b="0" kern="1200" baseline="0" dirty="0" smtClean="0">
                <a:solidFill>
                  <a:schemeClr val="tx1"/>
                </a:solidFill>
                <a:latin typeface="+mn-lt"/>
                <a:ea typeface="+mn-ea"/>
                <a:cs typeface="+mn-cs"/>
              </a:rPr>
              <a:t> Kiss the Son, lest he be angry, and you perish in the way, for his wrath is quickly kindled. Blessed are all who take refuge in him.</a:t>
            </a:r>
            <a:endParaRPr lang="en-US" dirty="0"/>
          </a:p>
        </p:txBody>
      </p:sp>
      <p:sp>
        <p:nvSpPr>
          <p:cNvPr id="4" name="Slide Number Placeholder 3"/>
          <p:cNvSpPr>
            <a:spLocks noGrp="1"/>
          </p:cNvSpPr>
          <p:nvPr>
            <p:ph type="sldNum" sz="quarter" idx="10"/>
          </p:nvPr>
        </p:nvSpPr>
        <p:spPr/>
        <p:txBody>
          <a:bodyPr/>
          <a:lstStyle/>
          <a:p>
            <a:fld id="{3DA06FC5-5253-8444-A22F-B474784BDD4C}" type="slidenum">
              <a:rPr lang="en-US" smtClean="0"/>
              <a:t>20</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09F674F-5FF1-4C50-AE02-5B1470F93F7E}" type="slidenum">
              <a:rPr lang="en-US" smtClean="0"/>
              <a:pPr/>
              <a:t>3</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latin typeface="+mn-lt"/>
                <a:ea typeface="+mn-ea"/>
                <a:cs typeface="+mn-cs"/>
              </a:rPr>
              <a:t>Psalm 2 — </a:t>
            </a:r>
            <a:r>
              <a:rPr lang="en-US" sz="1200" b="1" kern="1200" baseline="30000" dirty="0" smtClean="0">
                <a:solidFill>
                  <a:schemeClr val="tx1"/>
                </a:solidFill>
                <a:latin typeface="+mn-lt"/>
                <a:ea typeface="+mn-ea"/>
                <a:cs typeface="+mn-cs"/>
              </a:rPr>
              <a:t>1</a:t>
            </a:r>
            <a:r>
              <a:rPr lang="en-US" sz="1200" b="0" kern="1200" baseline="0" dirty="0" smtClean="0">
                <a:solidFill>
                  <a:schemeClr val="tx1"/>
                </a:solidFill>
                <a:latin typeface="+mn-lt"/>
                <a:ea typeface="+mn-ea"/>
                <a:cs typeface="+mn-cs"/>
              </a:rPr>
              <a:t> Why do the nations rage and the peoples plot in vain? </a:t>
            </a:r>
            <a:r>
              <a:rPr lang="en-US" sz="1200" b="1" kern="1200" baseline="30000" dirty="0" smtClean="0">
                <a:solidFill>
                  <a:schemeClr val="tx1"/>
                </a:solidFill>
                <a:latin typeface="+mn-lt"/>
                <a:ea typeface="+mn-ea"/>
                <a:cs typeface="+mn-cs"/>
              </a:rPr>
              <a:t>2</a:t>
            </a:r>
            <a:r>
              <a:rPr lang="en-US" sz="1200" b="0" kern="1200" baseline="0" dirty="0" smtClean="0">
                <a:solidFill>
                  <a:schemeClr val="tx1"/>
                </a:solidFill>
                <a:latin typeface="+mn-lt"/>
                <a:ea typeface="+mn-ea"/>
                <a:cs typeface="+mn-cs"/>
              </a:rPr>
              <a:t> The kings of the earth set themselves, and the rulers take counsel together, against the Lord and against his Anointed, saying, </a:t>
            </a:r>
            <a:r>
              <a:rPr lang="en-US" sz="1200" b="1" kern="1200" baseline="30000" dirty="0" smtClean="0">
                <a:solidFill>
                  <a:schemeClr val="tx1"/>
                </a:solidFill>
                <a:latin typeface="+mn-lt"/>
                <a:ea typeface="+mn-ea"/>
                <a:cs typeface="+mn-cs"/>
              </a:rPr>
              <a:t>3</a:t>
            </a:r>
            <a:r>
              <a:rPr lang="en-US" sz="1200" b="0" kern="1200" baseline="0" dirty="0" smtClean="0">
                <a:solidFill>
                  <a:schemeClr val="tx1"/>
                </a:solidFill>
                <a:latin typeface="+mn-lt"/>
                <a:ea typeface="+mn-ea"/>
                <a:cs typeface="+mn-cs"/>
              </a:rPr>
              <a:t> “Let us burst their bonds apart and cast away their cords from us.” </a:t>
            </a:r>
            <a:r>
              <a:rPr lang="en-US" sz="1200" b="1" kern="1200" baseline="30000" dirty="0" smtClean="0">
                <a:solidFill>
                  <a:schemeClr val="tx1"/>
                </a:solidFill>
                <a:latin typeface="+mn-lt"/>
                <a:ea typeface="+mn-ea"/>
                <a:cs typeface="+mn-cs"/>
              </a:rPr>
              <a:t>4</a:t>
            </a:r>
            <a:r>
              <a:rPr lang="en-US" sz="1200" b="0" kern="1200" baseline="0" dirty="0" smtClean="0">
                <a:solidFill>
                  <a:schemeClr val="tx1"/>
                </a:solidFill>
                <a:latin typeface="+mn-lt"/>
                <a:ea typeface="+mn-ea"/>
                <a:cs typeface="+mn-cs"/>
              </a:rPr>
              <a:t> He who sits in the heavens laughs; the Lord holds them in derision. </a:t>
            </a:r>
            <a:r>
              <a:rPr lang="en-US" sz="1200" b="1" kern="1200" baseline="30000" dirty="0" smtClean="0">
                <a:solidFill>
                  <a:schemeClr val="tx1"/>
                </a:solidFill>
                <a:latin typeface="+mn-lt"/>
                <a:ea typeface="+mn-ea"/>
                <a:cs typeface="+mn-cs"/>
              </a:rPr>
              <a:t>5</a:t>
            </a:r>
            <a:r>
              <a:rPr lang="en-US" sz="1200" b="0" kern="1200" baseline="0" dirty="0" smtClean="0">
                <a:solidFill>
                  <a:schemeClr val="tx1"/>
                </a:solidFill>
                <a:latin typeface="+mn-lt"/>
                <a:ea typeface="+mn-ea"/>
                <a:cs typeface="+mn-cs"/>
              </a:rPr>
              <a:t> Then he will speak to them in his wrath, and terrify them in his fury, saying, </a:t>
            </a:r>
            <a:r>
              <a:rPr lang="en-US" sz="1200" b="1" kern="1200" baseline="30000" dirty="0" smtClean="0">
                <a:solidFill>
                  <a:schemeClr val="tx1"/>
                </a:solidFill>
                <a:latin typeface="+mn-lt"/>
                <a:ea typeface="+mn-ea"/>
                <a:cs typeface="+mn-cs"/>
              </a:rPr>
              <a:t>6</a:t>
            </a:r>
            <a:r>
              <a:rPr lang="en-US" sz="1200" b="0" kern="1200" baseline="0" dirty="0" smtClean="0">
                <a:solidFill>
                  <a:schemeClr val="tx1"/>
                </a:solidFill>
                <a:latin typeface="+mn-lt"/>
                <a:ea typeface="+mn-ea"/>
                <a:cs typeface="+mn-cs"/>
              </a:rPr>
              <a:t> “As for me, I have set my King on Zion, my holy hill.” </a:t>
            </a:r>
          </a:p>
          <a:p>
            <a:pPr marL="0" marR="0" indent="0" algn="l" defTabSz="457200" rtl="0" eaLnBrk="1" fontAlgn="auto" latinLnBrk="0" hangingPunct="1">
              <a:lnSpc>
                <a:spcPct val="100000"/>
              </a:lnSpc>
              <a:spcBef>
                <a:spcPts val="0"/>
              </a:spcBef>
              <a:spcAft>
                <a:spcPts val="0"/>
              </a:spcAft>
              <a:buClrTx/>
              <a:buSzTx/>
              <a:buFontTx/>
              <a:buNone/>
              <a:tabLst/>
              <a:defRPr/>
            </a:pPr>
            <a:endParaRPr lang="en-US" sz="1200" b="0" kern="1200" baseline="0" dirty="0" smtClean="0">
              <a:solidFill>
                <a:schemeClr val="tx1"/>
              </a:solidFill>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r>
              <a:rPr lang="en-US" sz="1200" b="0" kern="1200" baseline="0" dirty="0" smtClean="0">
                <a:solidFill>
                  <a:schemeClr val="tx1"/>
                </a:solidFill>
                <a:latin typeface="+mn-lt"/>
                <a:ea typeface="+mn-ea"/>
                <a:cs typeface="+mn-cs"/>
                <a:sym typeface="Wingdings"/>
              </a:rPr>
              <a:t> 7-11   SERVE THE LORD - </a:t>
            </a:r>
            <a:endParaRPr lang="en-US" sz="1200" b="0" kern="1200" baseline="0" dirty="0" smtClean="0">
              <a:solidFill>
                <a:schemeClr val="tx1"/>
              </a:solidFill>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r>
              <a:rPr lang="en-US" sz="1200" b="1" kern="1200" baseline="30000" dirty="0" smtClean="0">
                <a:solidFill>
                  <a:schemeClr val="tx1"/>
                </a:solidFill>
                <a:latin typeface="+mn-lt"/>
                <a:ea typeface="+mn-ea"/>
                <a:cs typeface="+mn-cs"/>
              </a:rPr>
              <a:t>7</a:t>
            </a:r>
            <a:r>
              <a:rPr lang="en-US" sz="1200" b="0" kern="1200" baseline="0" dirty="0" smtClean="0">
                <a:solidFill>
                  <a:schemeClr val="tx1"/>
                </a:solidFill>
                <a:latin typeface="+mn-lt"/>
                <a:ea typeface="+mn-ea"/>
                <a:cs typeface="+mn-cs"/>
              </a:rPr>
              <a:t> I will tell of the decree: The Lord said to me, “You are my Son; today I have begotten you. </a:t>
            </a:r>
            <a:r>
              <a:rPr lang="en-US" sz="1200" b="1" kern="1200" baseline="30000" dirty="0" smtClean="0">
                <a:solidFill>
                  <a:schemeClr val="tx1"/>
                </a:solidFill>
                <a:latin typeface="+mn-lt"/>
                <a:ea typeface="+mn-ea"/>
                <a:cs typeface="+mn-cs"/>
              </a:rPr>
              <a:t>8</a:t>
            </a:r>
            <a:r>
              <a:rPr lang="en-US" sz="1200" b="0" kern="1200" baseline="0" dirty="0" smtClean="0">
                <a:solidFill>
                  <a:schemeClr val="tx1"/>
                </a:solidFill>
                <a:latin typeface="+mn-lt"/>
                <a:ea typeface="+mn-ea"/>
                <a:cs typeface="+mn-cs"/>
              </a:rPr>
              <a:t> Ask of me, and I will make the nations your heritage, and the ends of the earth your possession. </a:t>
            </a:r>
            <a:r>
              <a:rPr lang="en-US" sz="1200" b="1" kern="1200" baseline="30000" dirty="0" smtClean="0">
                <a:solidFill>
                  <a:schemeClr val="tx1"/>
                </a:solidFill>
                <a:latin typeface="+mn-lt"/>
                <a:ea typeface="+mn-ea"/>
                <a:cs typeface="+mn-cs"/>
              </a:rPr>
              <a:t>9</a:t>
            </a:r>
            <a:r>
              <a:rPr lang="en-US" sz="1200" b="0" kern="1200" baseline="0" dirty="0" smtClean="0">
                <a:solidFill>
                  <a:schemeClr val="tx1"/>
                </a:solidFill>
                <a:latin typeface="+mn-lt"/>
                <a:ea typeface="+mn-ea"/>
                <a:cs typeface="+mn-cs"/>
              </a:rPr>
              <a:t> You shall break them with a rod of iron and dash them in pieces like a potter’s vessel.” </a:t>
            </a:r>
            <a:r>
              <a:rPr lang="en-US" sz="1200" b="1" kern="1200" baseline="30000" dirty="0" smtClean="0">
                <a:solidFill>
                  <a:schemeClr val="tx1"/>
                </a:solidFill>
                <a:latin typeface="+mn-lt"/>
                <a:ea typeface="+mn-ea"/>
                <a:cs typeface="+mn-cs"/>
              </a:rPr>
              <a:t>10</a:t>
            </a:r>
            <a:r>
              <a:rPr lang="en-US" sz="1200" b="0" kern="1200" baseline="0" dirty="0" smtClean="0">
                <a:solidFill>
                  <a:schemeClr val="tx1"/>
                </a:solidFill>
                <a:latin typeface="+mn-lt"/>
                <a:ea typeface="+mn-ea"/>
                <a:cs typeface="+mn-cs"/>
              </a:rPr>
              <a:t> Now therefore, O kings, be wise; be warned, O rulers of the earth. </a:t>
            </a:r>
            <a:r>
              <a:rPr lang="en-US" sz="1200" b="1" kern="1200" baseline="30000" dirty="0" smtClean="0">
                <a:solidFill>
                  <a:schemeClr val="tx1"/>
                </a:solidFill>
                <a:latin typeface="+mn-lt"/>
                <a:ea typeface="+mn-ea"/>
                <a:cs typeface="+mn-cs"/>
              </a:rPr>
              <a:t>11</a:t>
            </a:r>
            <a:r>
              <a:rPr lang="en-US" sz="1200" b="0" kern="1200" baseline="0" dirty="0" smtClean="0">
                <a:solidFill>
                  <a:schemeClr val="tx1"/>
                </a:solidFill>
                <a:latin typeface="+mn-lt"/>
                <a:ea typeface="+mn-ea"/>
                <a:cs typeface="+mn-cs"/>
              </a:rPr>
              <a:t> </a:t>
            </a:r>
            <a:r>
              <a:rPr lang="en-US" sz="1200" b="1" i="1" u="sng" kern="1200" baseline="0" dirty="0" smtClean="0">
                <a:solidFill>
                  <a:schemeClr val="tx1"/>
                </a:solidFill>
                <a:latin typeface="+mn-lt"/>
                <a:ea typeface="+mn-ea"/>
                <a:cs typeface="+mn-cs"/>
              </a:rPr>
              <a:t>Serve the Lord with fear, and rejoice with trembling</a:t>
            </a:r>
            <a:r>
              <a:rPr lang="en-US" sz="1200" b="0" kern="1200" baseline="0" dirty="0" smtClean="0">
                <a:solidFill>
                  <a:schemeClr val="tx1"/>
                </a:solidFill>
                <a:latin typeface="+mn-lt"/>
                <a:ea typeface="+mn-ea"/>
                <a:cs typeface="+mn-cs"/>
              </a:rPr>
              <a:t>. </a:t>
            </a:r>
            <a:r>
              <a:rPr lang="en-US" sz="1200" b="1" kern="1200" baseline="30000" dirty="0" smtClean="0">
                <a:solidFill>
                  <a:schemeClr val="tx1"/>
                </a:solidFill>
                <a:latin typeface="+mn-lt"/>
                <a:ea typeface="+mn-ea"/>
                <a:cs typeface="+mn-cs"/>
              </a:rPr>
              <a:t>12</a:t>
            </a:r>
            <a:r>
              <a:rPr lang="en-US" sz="1200" b="0" kern="1200" baseline="0" dirty="0" smtClean="0">
                <a:solidFill>
                  <a:schemeClr val="tx1"/>
                </a:solidFill>
                <a:latin typeface="+mn-lt"/>
                <a:ea typeface="+mn-ea"/>
                <a:cs typeface="+mn-cs"/>
              </a:rPr>
              <a:t> Kiss the Son, lest he be angry, and you perish in the way, for his wrath is quickly kindled. Blessed are all who take refuge in him. </a:t>
            </a:r>
          </a:p>
          <a:p>
            <a:pPr marL="0" marR="0" indent="0" algn="l" defTabSz="457200" rtl="0" eaLnBrk="1" fontAlgn="auto" latinLnBrk="0" hangingPunct="1">
              <a:lnSpc>
                <a:spcPct val="100000"/>
              </a:lnSpc>
              <a:spcBef>
                <a:spcPts val="0"/>
              </a:spcBef>
              <a:spcAft>
                <a:spcPts val="0"/>
              </a:spcAft>
              <a:buClrTx/>
              <a:buSzTx/>
              <a:buFontTx/>
              <a:buNone/>
              <a:tabLst/>
              <a:defRPr/>
            </a:pPr>
            <a:endParaRPr lang="en-US" sz="1200" b="0" kern="1200" baseline="0" dirty="0" smtClean="0">
              <a:solidFill>
                <a:schemeClr val="tx1"/>
              </a:solidFill>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r>
              <a:rPr lang="en-US" sz="1200" b="0" kern="1200" baseline="0" dirty="0" smtClean="0">
                <a:solidFill>
                  <a:schemeClr val="tx1"/>
                </a:solidFill>
                <a:latin typeface="+mn-lt"/>
                <a:ea typeface="+mn-ea"/>
                <a:cs typeface="+mn-cs"/>
                <a:sym typeface="Wingdings"/>
              </a:rPr>
              <a:t> ??  Is He YOUR KING</a:t>
            </a:r>
            <a:endParaRPr lang="en-US" dirty="0"/>
          </a:p>
        </p:txBody>
      </p:sp>
      <p:sp>
        <p:nvSpPr>
          <p:cNvPr id="4" name="Slide Number Placeholder 3"/>
          <p:cNvSpPr>
            <a:spLocks noGrp="1"/>
          </p:cNvSpPr>
          <p:nvPr>
            <p:ph type="sldNum" sz="quarter" idx="10"/>
          </p:nvPr>
        </p:nvSpPr>
        <p:spPr/>
        <p:txBody>
          <a:bodyPr/>
          <a:lstStyle/>
          <a:p>
            <a:fld id="{3DA06FC5-5253-8444-A22F-B474784BDD4C}" type="slidenum">
              <a:rPr lang="en-US" smtClean="0"/>
              <a:t>21</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The remaining question is simple but profound: is He YOUR King? </a:t>
            </a:r>
          </a:p>
          <a:p>
            <a:r>
              <a:rPr lang="en-US" sz="1200" kern="1200" dirty="0" smtClean="0">
                <a:solidFill>
                  <a:schemeClr val="tx1"/>
                </a:solidFill>
                <a:effectLst/>
                <a:latin typeface="+mn-lt"/>
                <a:ea typeface="+mn-ea"/>
                <a:cs typeface="+mn-cs"/>
              </a:rPr>
              <a:t>Does HE rule in your life? Do you do everything in His name? </a:t>
            </a:r>
          </a:p>
          <a:p>
            <a:r>
              <a:rPr lang="en-US" sz="1200" kern="1200" dirty="0" smtClean="0">
                <a:solidFill>
                  <a:schemeClr val="tx1"/>
                </a:solidFill>
                <a:effectLst/>
                <a:latin typeface="+mn-lt"/>
                <a:ea typeface="+mn-ea"/>
                <a:cs typeface="+mn-cs"/>
              </a:rPr>
              <a:t>With Him as our king, we are more than conquerors in every aspect of life and death. Without Him, we are lost. </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sym typeface="Wingdings"/>
              </a:rPr>
              <a:t> Matt. 28:19 - </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3DA06FC5-5253-8444-A22F-B474784BDD4C}" type="slidenum">
              <a:rPr lang="en-US" smtClean="0"/>
              <a:t>22</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The remaining question is simple but profound: is He YOUR King? </a:t>
            </a:r>
          </a:p>
          <a:p>
            <a:r>
              <a:rPr lang="en-US" sz="1200" kern="1200" dirty="0" smtClean="0">
                <a:solidFill>
                  <a:schemeClr val="tx1"/>
                </a:solidFill>
                <a:effectLst/>
                <a:latin typeface="+mn-lt"/>
                <a:ea typeface="+mn-ea"/>
                <a:cs typeface="+mn-cs"/>
              </a:rPr>
              <a:t>Does HE rule in your life? Do you do everything in His name</a:t>
            </a:r>
            <a:r>
              <a:rPr lang="en-US" sz="1200" kern="1200" smtClean="0">
                <a:solidFill>
                  <a:schemeClr val="tx1"/>
                </a:solidFill>
                <a:effectLst/>
                <a:latin typeface="+mn-lt"/>
                <a:ea typeface="+mn-ea"/>
                <a:cs typeface="+mn-cs"/>
              </a:rPr>
              <a:t>? </a:t>
            </a:r>
          </a:p>
          <a:p>
            <a:r>
              <a:rPr lang="en-US" sz="1200" kern="1200" smtClean="0">
                <a:solidFill>
                  <a:schemeClr val="tx1"/>
                </a:solidFill>
                <a:effectLst/>
                <a:latin typeface="+mn-lt"/>
                <a:ea typeface="+mn-ea"/>
                <a:cs typeface="+mn-cs"/>
              </a:rPr>
              <a:t>With </a:t>
            </a:r>
            <a:r>
              <a:rPr lang="en-US" sz="1200" kern="1200" dirty="0" smtClean="0">
                <a:solidFill>
                  <a:schemeClr val="tx1"/>
                </a:solidFill>
                <a:effectLst/>
                <a:latin typeface="+mn-lt"/>
                <a:ea typeface="+mn-ea"/>
                <a:cs typeface="+mn-cs"/>
              </a:rPr>
              <a:t>Him as our king, we are more than conquerors in every aspect of life and death. Without Him, we are lost.</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3DA06FC5-5253-8444-A22F-B474784BDD4C}" type="slidenum">
              <a:rPr lang="en-US" smtClean="0"/>
              <a:t>23</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The Jewish leaders were upset because Jesus claimed to be the Son of God (Matt. 26:63-65). </a:t>
            </a:r>
          </a:p>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That was an insufficient charge to have the Roman governor put Jesus to death,</a:t>
            </a:r>
          </a:p>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 so they bring the charge of 'making himself King' (Luke 23:2). </a:t>
            </a:r>
          </a:p>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Pilate therefore asked him directly: "Are you the King of the Jews?"  </a:t>
            </a:r>
          </a:p>
          <a:p>
            <a:pPr marL="0" marR="0" indent="0" algn="l" defTabSz="4572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r>
              <a:rPr lang="en-US" dirty="0" smtClean="0">
                <a:sym typeface="Wingdings"/>
              </a:rPr>
              <a:t> You have said so !</a:t>
            </a:r>
            <a:endParaRPr lang="en-US" dirty="0"/>
          </a:p>
        </p:txBody>
      </p:sp>
      <p:sp>
        <p:nvSpPr>
          <p:cNvPr id="4" name="Slide Number Placeholder 3"/>
          <p:cNvSpPr>
            <a:spLocks noGrp="1"/>
          </p:cNvSpPr>
          <p:nvPr>
            <p:ph type="sldNum" sz="quarter" idx="10"/>
          </p:nvPr>
        </p:nvSpPr>
        <p:spPr/>
        <p:txBody>
          <a:bodyPr/>
          <a:lstStyle/>
          <a:p>
            <a:fld id="{3DA06FC5-5253-8444-A22F-B474784BDD4C}" type="slidenum">
              <a:rPr lang="en-US" smtClean="0"/>
              <a:t>4</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Jesus</a:t>
            </a:r>
            <a:r>
              <a:rPr lang="en-US" sz="1200" kern="1200" baseline="0" dirty="0" smtClean="0">
                <a:solidFill>
                  <a:schemeClr val="tx1"/>
                </a:solidFill>
                <a:effectLst/>
                <a:latin typeface="+mn-lt"/>
                <a:ea typeface="+mn-ea"/>
                <a:cs typeface="+mn-cs"/>
              </a:rPr>
              <a:t> Answer:   You have said so… </a:t>
            </a:r>
          </a:p>
          <a:p>
            <a:pPr marL="0" marR="0" indent="0" algn="l" defTabSz="457200" rtl="0" eaLnBrk="1" fontAlgn="auto" latinLnBrk="0" hangingPunct="1">
              <a:lnSpc>
                <a:spcPct val="100000"/>
              </a:lnSpc>
              <a:spcBef>
                <a:spcPts val="0"/>
              </a:spcBef>
              <a:spcAft>
                <a:spcPts val="0"/>
              </a:spcAft>
              <a:buClrTx/>
              <a:buSzTx/>
              <a:buFontTx/>
              <a:buNone/>
              <a:tabLst/>
              <a:defRPr/>
            </a:pPr>
            <a:endParaRPr lang="en-US" sz="1200" kern="1200" baseline="0" dirty="0" smtClean="0">
              <a:solidFill>
                <a:schemeClr val="tx1"/>
              </a:solidFill>
              <a:effectLst/>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baseline="0" dirty="0" smtClean="0">
                <a:solidFill>
                  <a:schemeClr val="tx1"/>
                </a:solidFill>
                <a:effectLst/>
                <a:latin typeface="+mn-lt"/>
                <a:ea typeface="+mn-ea"/>
                <a:cs typeface="+mn-cs"/>
              </a:rPr>
              <a:t>How to understand this statement…  </a:t>
            </a:r>
          </a:p>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baseline="0" dirty="0" smtClean="0">
                <a:solidFill>
                  <a:schemeClr val="tx1"/>
                </a:solidFill>
                <a:effectLst/>
                <a:latin typeface="+mn-lt"/>
                <a:ea typeface="+mn-ea"/>
                <a:cs typeface="+mn-cs"/>
                <a:sym typeface="Wingdings"/>
              </a:rPr>
              <a:t> ESV Study Bible</a:t>
            </a:r>
            <a:endParaRPr lang="en-US" sz="1200" kern="1200" dirty="0" smtClean="0">
              <a:solidFill>
                <a:schemeClr val="tx1"/>
              </a:solidFill>
              <a:effectLst/>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3DA06FC5-5253-8444-A22F-B474784BDD4C}" type="slidenum">
              <a:rPr lang="en-US" smtClean="0"/>
              <a:t>5</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ESV Study bible</a:t>
            </a:r>
          </a:p>
          <a:p>
            <a:r>
              <a:rPr lang="en-US" sz="1200" b="1" kern="1200" dirty="0" smtClean="0">
                <a:solidFill>
                  <a:schemeClr val="tx1"/>
                </a:solidFill>
                <a:effectLst/>
                <a:latin typeface="+mn-lt"/>
                <a:ea typeface="+mn-ea"/>
                <a:cs typeface="+mn-cs"/>
              </a:rPr>
              <a:t>You have said so</a:t>
            </a:r>
            <a:r>
              <a:rPr lang="en-US" sz="1200" kern="1200" dirty="0" smtClean="0">
                <a:solidFill>
                  <a:schemeClr val="tx1"/>
                </a:solidFill>
                <a:effectLst/>
                <a:latin typeface="+mn-lt"/>
                <a:ea typeface="+mn-ea"/>
                <a:cs typeface="+mn-cs"/>
              </a:rPr>
              <a:t>. A Greek expression that deflects responsibility back upon the one asking a question (cf. v. 64).</a:t>
            </a:r>
          </a:p>
          <a:p>
            <a:r>
              <a:rPr lang="en-US" sz="1200" kern="1200" dirty="0" smtClean="0">
                <a:solidFill>
                  <a:schemeClr val="tx1"/>
                </a:solidFill>
                <a:effectLst/>
                <a:latin typeface="+mn-lt"/>
                <a:ea typeface="+mn-ea"/>
                <a:cs typeface="+mn-cs"/>
              </a:rPr>
              <a:t>Note such usage -  </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sym typeface="Wingdings"/>
              </a:rPr>
              <a:t> Judas – Matt. 26:25</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3DA06FC5-5253-8444-A22F-B474784BDD4C}" type="slidenum">
              <a:rPr lang="en-US" smtClean="0"/>
              <a:t>6</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 </a:t>
            </a:r>
          </a:p>
          <a:p>
            <a:r>
              <a:rPr lang="en-US" sz="1200" b="1" kern="1200" dirty="0" smtClean="0">
                <a:solidFill>
                  <a:schemeClr val="tx1"/>
                </a:solidFill>
                <a:effectLst/>
                <a:latin typeface="+mn-lt"/>
                <a:ea typeface="+mn-ea"/>
                <a:cs typeface="+mn-cs"/>
              </a:rPr>
              <a:t>Matthew 26:25 — 25</a:t>
            </a:r>
            <a:r>
              <a:rPr lang="en-US" sz="1200" kern="1200" dirty="0" smtClean="0">
                <a:solidFill>
                  <a:schemeClr val="tx1"/>
                </a:solidFill>
                <a:effectLst/>
                <a:latin typeface="+mn-lt"/>
                <a:ea typeface="+mn-ea"/>
                <a:cs typeface="+mn-cs"/>
              </a:rPr>
              <a:t> Judas, who would betray him, answered, “Is it I, Rabbi?” </a:t>
            </a:r>
          </a:p>
          <a:p>
            <a:r>
              <a:rPr lang="en-US" sz="1200" kern="1200" dirty="0" smtClean="0">
                <a:solidFill>
                  <a:schemeClr val="tx1"/>
                </a:solidFill>
                <a:effectLst/>
                <a:latin typeface="+mn-lt"/>
                <a:ea typeface="+mn-ea"/>
                <a:cs typeface="+mn-cs"/>
              </a:rPr>
              <a:t>He said to him, “You have said so.”</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sym typeface="Wingdings"/>
              </a:rPr>
              <a:t> Are you the Son of God – Matt. 26:63-64</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3DA06FC5-5253-8444-A22F-B474784BDD4C}" type="slidenum">
              <a:rPr lang="en-US" smtClean="0"/>
              <a:t>7</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smtClean="0">
                <a:solidFill>
                  <a:schemeClr val="tx1"/>
                </a:solidFill>
                <a:effectLst/>
                <a:latin typeface="+mn-lt"/>
                <a:ea typeface="+mn-ea"/>
                <a:cs typeface="+mn-cs"/>
              </a:rPr>
              <a:t>Matthew 26:63–64 — 63</a:t>
            </a:r>
            <a:r>
              <a:rPr lang="en-US" sz="1200" kern="1200" dirty="0" smtClean="0">
                <a:solidFill>
                  <a:schemeClr val="tx1"/>
                </a:solidFill>
                <a:effectLst/>
                <a:latin typeface="+mn-lt"/>
                <a:ea typeface="+mn-ea"/>
                <a:cs typeface="+mn-cs"/>
              </a:rPr>
              <a:t> But Jesus remained silent. And the high priest said to him, “I adjure you by the living God, tell us if you are the Christ, the Son of God.” </a:t>
            </a:r>
          </a:p>
          <a:p>
            <a:r>
              <a:rPr lang="en-US" sz="1200" b="1" kern="1200" dirty="0" smtClean="0">
                <a:solidFill>
                  <a:schemeClr val="tx1"/>
                </a:solidFill>
                <a:effectLst/>
                <a:latin typeface="+mn-lt"/>
                <a:ea typeface="+mn-ea"/>
                <a:cs typeface="+mn-cs"/>
              </a:rPr>
              <a:t>64</a:t>
            </a:r>
            <a:r>
              <a:rPr lang="en-US" sz="1200" kern="1200" dirty="0" smtClean="0">
                <a:solidFill>
                  <a:schemeClr val="tx1"/>
                </a:solidFill>
                <a:effectLst/>
                <a:latin typeface="+mn-lt"/>
                <a:ea typeface="+mn-ea"/>
                <a:cs typeface="+mn-cs"/>
              </a:rPr>
              <a:t> Jesus said to him, “You have said so. But I tell you, from now on you will see the Son of Man seated at the right hand of Power and coming on the clouds of heaven.” </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sym typeface="Wingdings"/>
              </a:rPr>
              <a:t> Hence in Matt. 27:11 !</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3DA06FC5-5253-8444-A22F-B474784BDD4C}" type="slidenum">
              <a:rPr lang="en-US" smtClean="0"/>
              <a:t>8</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smtClean="0">
                <a:solidFill>
                  <a:schemeClr val="tx1"/>
                </a:solidFill>
                <a:effectLst/>
                <a:latin typeface="+mn-lt"/>
                <a:ea typeface="+mn-ea"/>
                <a:cs typeface="+mn-cs"/>
              </a:rPr>
              <a:t>Matthew 27:11 — 11</a:t>
            </a:r>
            <a:r>
              <a:rPr lang="en-US" sz="1200" kern="1200" dirty="0" smtClean="0">
                <a:solidFill>
                  <a:schemeClr val="tx1"/>
                </a:solidFill>
                <a:effectLst/>
                <a:latin typeface="+mn-lt"/>
                <a:ea typeface="+mn-ea"/>
                <a:cs typeface="+mn-cs"/>
              </a:rPr>
              <a:t> Now Jesus stood before the governor, and the governor asked him, “Are you the King of the Jews?” Jesus said, “You have said so.” </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sym typeface="Wingdings"/>
              </a:rPr>
              <a:t> 1 Tim. 6:13 – Paul’s statement – He made the good confession…  </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3DA06FC5-5253-8444-A22F-B474784BDD4C}" type="slidenum">
              <a:rPr lang="en-US" smtClean="0"/>
              <a:t>9</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 </a:t>
            </a:r>
            <a:r>
              <a:rPr lang="en-US" sz="1200" b="1" kern="1200" dirty="0" smtClean="0">
                <a:solidFill>
                  <a:schemeClr val="tx1"/>
                </a:solidFill>
                <a:effectLst/>
                <a:latin typeface="+mn-lt"/>
                <a:ea typeface="+mn-ea"/>
                <a:cs typeface="+mn-cs"/>
              </a:rPr>
              <a:t>1 Timothy 6:13 — 13</a:t>
            </a:r>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I charge you in the presence of God, who gives life to all things, and of Christ Jesus, </a:t>
            </a:r>
          </a:p>
          <a:p>
            <a:r>
              <a:rPr lang="en-US" sz="1200" kern="1200" dirty="0" smtClean="0">
                <a:solidFill>
                  <a:schemeClr val="tx1"/>
                </a:solidFill>
                <a:effectLst/>
                <a:latin typeface="+mn-lt"/>
                <a:ea typeface="+mn-ea"/>
                <a:cs typeface="+mn-cs"/>
              </a:rPr>
              <a:t>who in his testimony before Pontius Pilate made the good confession,</a:t>
            </a:r>
          </a:p>
          <a:p>
            <a:endParaRPr lang="en-US" dirty="0" smtClean="0"/>
          </a:p>
          <a:p>
            <a:r>
              <a:rPr lang="en-US" dirty="0" smtClean="0">
                <a:sym typeface="Wingdings"/>
              </a:rPr>
              <a:t> King ? The Rest of Matthew !    Matt. 1:1</a:t>
            </a:r>
            <a:endParaRPr lang="en-US" dirty="0"/>
          </a:p>
        </p:txBody>
      </p:sp>
      <p:sp>
        <p:nvSpPr>
          <p:cNvPr id="4" name="Slide Number Placeholder 3"/>
          <p:cNvSpPr>
            <a:spLocks noGrp="1"/>
          </p:cNvSpPr>
          <p:nvPr>
            <p:ph type="sldNum" sz="quarter" idx="10"/>
          </p:nvPr>
        </p:nvSpPr>
        <p:spPr/>
        <p:txBody>
          <a:bodyPr/>
          <a:lstStyle/>
          <a:p>
            <a:fld id="{3DA06FC5-5253-8444-A22F-B474784BDD4C}" type="slidenum">
              <a:rPr lang="en-US" smtClean="0"/>
              <a:t>10</a:t>
            </a:fld>
            <a:endParaRPr lang="en-US"/>
          </a:p>
        </p:txBody>
      </p:sp>
    </p:spTree>
    <p:extLst>
      <p:ext uri="{BB962C8B-B14F-4D97-AF65-F5344CB8AC3E}">
        <p14:creationId xmlns:p14="http://schemas.microsoft.com/office/powerpoint/2010/main" val="32984255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BFECD78-3C8E-49F2-8FAB-59489D168ABB}" type="datetimeFigureOut">
              <a:rPr lang="en-US" smtClean="0"/>
              <a:t>5/13/15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27020199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FECD78-3C8E-49F2-8FAB-59489D168ABB}" type="datetimeFigureOut">
              <a:rPr lang="en-US" smtClean="0"/>
              <a:t>5/13/15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29494982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FECD78-3C8E-49F2-8FAB-59489D168ABB}" type="datetimeFigureOut">
              <a:rPr lang="en-US" smtClean="0"/>
              <a:t>5/13/15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4279412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FECD78-3C8E-49F2-8FAB-59489D168ABB}" type="datetimeFigureOut">
              <a:rPr lang="en-US" smtClean="0"/>
              <a:t>5/13/15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22759333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BFECD78-3C8E-49F2-8FAB-59489D168ABB}" type="datetimeFigureOut">
              <a:rPr lang="en-US" smtClean="0"/>
              <a:t>5/13/15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7989526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BFECD78-3C8E-49F2-8FAB-59489D168ABB}" type="datetimeFigureOut">
              <a:rPr lang="en-US" smtClean="0"/>
              <a:t>5/13/15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0343016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BFECD78-3C8E-49F2-8FAB-59489D168ABB}" type="datetimeFigureOut">
              <a:rPr lang="en-US" smtClean="0"/>
              <a:t>5/13/15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4179409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BFECD78-3C8E-49F2-8FAB-59489D168ABB}" type="datetimeFigureOut">
              <a:rPr lang="en-US" smtClean="0"/>
              <a:t>5/13/15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6560677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BFECD78-3C8E-49F2-8FAB-59489D168ABB}" type="datetimeFigureOut">
              <a:rPr lang="en-US" smtClean="0"/>
              <a:t>5/13/15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2491287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BFECD78-3C8E-49F2-8FAB-59489D168ABB}" type="datetimeFigureOut">
              <a:rPr lang="en-US" smtClean="0"/>
              <a:t>5/13/15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27301161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BFECD78-3C8E-49F2-8FAB-59489D168ABB}" type="datetimeFigureOut">
              <a:rPr lang="en-US" smtClean="0"/>
              <a:t>5/13/15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506574558"/>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31681"/>
            <a:ext cx="8229600" cy="1143000"/>
          </a:xfrm>
          <a:prstGeom prst="rect">
            <a:avLst/>
          </a:prstGeom>
        </p:spPr>
        <p:txBody>
          <a:bodyPr vert="horz" lIns="91440" tIns="45720" rIns="91440" bIns="45720" rtlCol="0" anchor="ctr">
            <a:no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187739" y="1391478"/>
            <a:ext cx="8790609" cy="5329997"/>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FECD78-3C8E-49F2-8FAB-59489D168ABB}" type="datetimeFigureOut">
              <a:rPr lang="en-US" smtClean="0"/>
              <a:t>5/13/15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B56013-B943-42BA-886F-6F9D4EB85E9D}" type="slidenum">
              <a:rPr lang="en-US" smtClean="0"/>
              <a:t>‹#›</a:t>
            </a:fld>
            <a:endParaRPr lang="en-US"/>
          </a:p>
        </p:txBody>
      </p:sp>
    </p:spTree>
    <p:extLst>
      <p:ext uri="{BB962C8B-B14F-4D97-AF65-F5344CB8AC3E}">
        <p14:creationId xmlns:p14="http://schemas.microsoft.com/office/powerpoint/2010/main" val="2557711237"/>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60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48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4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48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4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4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9.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0.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xml"/><Relationship Id="rId3"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7055759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685800" y="1"/>
            <a:ext cx="7772400" cy="5676126"/>
          </a:xfrm>
        </p:spPr>
        <p:txBody>
          <a:bodyPr/>
          <a:lstStyle/>
          <a:p>
            <a:pPr algn="l"/>
            <a:r>
              <a:rPr lang="en-US" sz="7200" dirty="0" smtClean="0"/>
              <a:t>… who </a:t>
            </a:r>
            <a:r>
              <a:rPr lang="en-US" sz="7200" dirty="0"/>
              <a:t>in his testimony before Pontius Pilate made the good confession</a:t>
            </a:r>
            <a:r>
              <a:rPr lang="en-US" sz="7200" dirty="0" smtClean="0"/>
              <a:t>,</a:t>
            </a:r>
            <a:endParaRPr lang="en-US" sz="7200" dirty="0"/>
          </a:p>
        </p:txBody>
      </p:sp>
      <p:sp>
        <p:nvSpPr>
          <p:cNvPr id="3" name="Subtitle 2"/>
          <p:cNvSpPr>
            <a:spLocks noGrp="1"/>
          </p:cNvSpPr>
          <p:nvPr>
            <p:ph type="subTitle" idx="1"/>
          </p:nvPr>
        </p:nvSpPr>
        <p:spPr>
          <a:xfrm>
            <a:off x="0" y="5785886"/>
            <a:ext cx="9144000" cy="1072114"/>
          </a:xfrm>
        </p:spPr>
        <p:txBody>
          <a:bodyPr/>
          <a:lstStyle/>
          <a:p>
            <a:r>
              <a:rPr lang="en-US" dirty="0" smtClean="0"/>
              <a:t>1 Tim. 6:13</a:t>
            </a:r>
            <a:endParaRPr lang="en-US" dirty="0"/>
          </a:p>
        </p:txBody>
      </p:sp>
    </p:spTree>
    <p:extLst>
      <p:ext uri="{BB962C8B-B14F-4D97-AF65-F5344CB8AC3E}">
        <p14:creationId xmlns:p14="http://schemas.microsoft.com/office/powerpoint/2010/main" val="294303281"/>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685800" y="1"/>
            <a:ext cx="7772400" cy="5676126"/>
          </a:xfrm>
        </p:spPr>
        <p:txBody>
          <a:bodyPr/>
          <a:lstStyle/>
          <a:p>
            <a:pPr algn="l"/>
            <a:r>
              <a:rPr lang="en-US" sz="6600" dirty="0" smtClean="0"/>
              <a:t>The </a:t>
            </a:r>
            <a:r>
              <a:rPr lang="en-US" sz="6600" dirty="0"/>
              <a:t>book of the genealogy of Jesus Christ, </a:t>
            </a:r>
            <a:r>
              <a:rPr lang="en-US" sz="6600" dirty="0">
                <a:solidFill>
                  <a:srgbClr val="FFFF00"/>
                </a:solidFill>
              </a:rPr>
              <a:t>the son of David, </a:t>
            </a:r>
            <a:r>
              <a:rPr lang="en-US" sz="6600" dirty="0"/>
              <a:t>the son of Abraham.</a:t>
            </a:r>
          </a:p>
        </p:txBody>
      </p:sp>
      <p:sp>
        <p:nvSpPr>
          <p:cNvPr id="3" name="Subtitle 2"/>
          <p:cNvSpPr>
            <a:spLocks noGrp="1"/>
          </p:cNvSpPr>
          <p:nvPr>
            <p:ph type="subTitle" idx="1"/>
          </p:nvPr>
        </p:nvSpPr>
        <p:spPr>
          <a:xfrm>
            <a:off x="0" y="5785886"/>
            <a:ext cx="9144000" cy="1072114"/>
          </a:xfrm>
        </p:spPr>
        <p:txBody>
          <a:bodyPr/>
          <a:lstStyle/>
          <a:p>
            <a:pPr algn="r"/>
            <a:r>
              <a:rPr lang="en-US" dirty="0" smtClean="0"/>
              <a:t>Matt. 1:1</a:t>
            </a:r>
            <a:endParaRPr lang="en-US" dirty="0"/>
          </a:p>
        </p:txBody>
      </p:sp>
    </p:spTree>
    <p:extLst>
      <p:ext uri="{BB962C8B-B14F-4D97-AF65-F5344CB8AC3E}">
        <p14:creationId xmlns:p14="http://schemas.microsoft.com/office/powerpoint/2010/main" val="1820018064"/>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685800" y="1"/>
            <a:ext cx="7772400" cy="5676126"/>
          </a:xfrm>
        </p:spPr>
        <p:txBody>
          <a:bodyPr/>
          <a:lstStyle/>
          <a:p>
            <a:r>
              <a:rPr lang="en-US" sz="8000" dirty="0" smtClean="0"/>
              <a:t>Where </a:t>
            </a:r>
            <a:r>
              <a:rPr lang="en-US" sz="8000" dirty="0"/>
              <a:t>is he who has been </a:t>
            </a:r>
            <a:r>
              <a:rPr lang="en-US" sz="8000" i="1" u="sng" dirty="0">
                <a:solidFill>
                  <a:srgbClr val="FFFF00"/>
                </a:solidFill>
              </a:rPr>
              <a:t>born king of the Jews</a:t>
            </a:r>
            <a:r>
              <a:rPr lang="en-US" sz="8000" dirty="0"/>
              <a:t>? </a:t>
            </a:r>
          </a:p>
        </p:txBody>
      </p:sp>
      <p:sp>
        <p:nvSpPr>
          <p:cNvPr id="3" name="Subtitle 2"/>
          <p:cNvSpPr>
            <a:spLocks noGrp="1"/>
          </p:cNvSpPr>
          <p:nvPr>
            <p:ph type="subTitle" idx="1"/>
          </p:nvPr>
        </p:nvSpPr>
        <p:spPr>
          <a:xfrm>
            <a:off x="0" y="5785886"/>
            <a:ext cx="9144000" cy="1072114"/>
          </a:xfrm>
        </p:spPr>
        <p:txBody>
          <a:bodyPr/>
          <a:lstStyle/>
          <a:p>
            <a:r>
              <a:rPr lang="en-US" dirty="0" smtClean="0"/>
              <a:t>Wise men – Matt. 2:1-2</a:t>
            </a:r>
            <a:endParaRPr lang="en-US" dirty="0"/>
          </a:p>
        </p:txBody>
      </p:sp>
    </p:spTree>
    <p:extLst>
      <p:ext uri="{BB962C8B-B14F-4D97-AF65-F5344CB8AC3E}">
        <p14:creationId xmlns:p14="http://schemas.microsoft.com/office/powerpoint/2010/main" val="1820018064"/>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685800" y="1"/>
            <a:ext cx="7772400" cy="5676126"/>
          </a:xfrm>
        </p:spPr>
        <p:txBody>
          <a:bodyPr/>
          <a:lstStyle/>
          <a:p>
            <a:pPr algn="l"/>
            <a:r>
              <a:rPr lang="en-US" dirty="0"/>
              <a:t>‘Behold, </a:t>
            </a:r>
            <a:r>
              <a:rPr lang="en-US" i="1" u="sng" dirty="0">
                <a:solidFill>
                  <a:srgbClr val="FFFF00"/>
                </a:solidFill>
              </a:rPr>
              <a:t>your king is coming to you</a:t>
            </a:r>
            <a:r>
              <a:rPr lang="en-US" dirty="0"/>
              <a:t>, humble, and mounted on a donkey, on a colt, the foal of a beast of burden.’</a:t>
            </a:r>
          </a:p>
        </p:txBody>
      </p:sp>
      <p:sp>
        <p:nvSpPr>
          <p:cNvPr id="3" name="Subtitle 2"/>
          <p:cNvSpPr>
            <a:spLocks noGrp="1"/>
          </p:cNvSpPr>
          <p:nvPr>
            <p:ph type="subTitle" idx="1"/>
          </p:nvPr>
        </p:nvSpPr>
        <p:spPr>
          <a:xfrm>
            <a:off x="0" y="5785886"/>
            <a:ext cx="8573072" cy="1072114"/>
          </a:xfrm>
        </p:spPr>
        <p:txBody>
          <a:bodyPr/>
          <a:lstStyle/>
          <a:p>
            <a:pPr algn="r"/>
            <a:r>
              <a:rPr lang="en-US" dirty="0" smtClean="0"/>
              <a:t>Matt. 21:1-5</a:t>
            </a:r>
            <a:endParaRPr lang="en-US" dirty="0"/>
          </a:p>
        </p:txBody>
      </p:sp>
    </p:spTree>
    <p:extLst>
      <p:ext uri="{BB962C8B-B14F-4D97-AF65-F5344CB8AC3E}">
        <p14:creationId xmlns:p14="http://schemas.microsoft.com/office/powerpoint/2010/main" val="1820018064"/>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685800" y="1"/>
            <a:ext cx="7772400" cy="5676126"/>
          </a:xfrm>
        </p:spPr>
        <p:txBody>
          <a:bodyPr/>
          <a:lstStyle/>
          <a:p>
            <a:r>
              <a:rPr lang="en-US" sz="8000" dirty="0"/>
              <a:t>they mocked him, saying, “Hail, King of the Jews!”</a:t>
            </a:r>
          </a:p>
        </p:txBody>
      </p:sp>
      <p:sp>
        <p:nvSpPr>
          <p:cNvPr id="3" name="Subtitle 2"/>
          <p:cNvSpPr>
            <a:spLocks noGrp="1"/>
          </p:cNvSpPr>
          <p:nvPr>
            <p:ph type="subTitle" idx="1"/>
          </p:nvPr>
        </p:nvSpPr>
        <p:spPr>
          <a:xfrm>
            <a:off x="0" y="5785886"/>
            <a:ext cx="8458200" cy="1072114"/>
          </a:xfrm>
        </p:spPr>
        <p:txBody>
          <a:bodyPr/>
          <a:lstStyle/>
          <a:p>
            <a:pPr algn="r"/>
            <a:r>
              <a:rPr lang="en-US" dirty="0" smtClean="0"/>
              <a:t>Matt. 27:29</a:t>
            </a:r>
            <a:endParaRPr lang="en-US" dirty="0"/>
          </a:p>
        </p:txBody>
      </p:sp>
    </p:spTree>
    <p:extLst>
      <p:ext uri="{BB962C8B-B14F-4D97-AF65-F5344CB8AC3E}">
        <p14:creationId xmlns:p14="http://schemas.microsoft.com/office/powerpoint/2010/main" val="1820018064"/>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685800" y="1"/>
            <a:ext cx="7772400" cy="5676126"/>
          </a:xfrm>
        </p:spPr>
        <p:txBody>
          <a:bodyPr/>
          <a:lstStyle/>
          <a:p>
            <a:r>
              <a:rPr lang="en-US" sz="8000" dirty="0" smtClean="0"/>
              <a:t>On the Cross:</a:t>
            </a:r>
            <a:br>
              <a:rPr lang="en-US" sz="8000" dirty="0" smtClean="0"/>
            </a:br>
            <a:r>
              <a:rPr lang="en-US" sz="8000" dirty="0" smtClean="0">
                <a:solidFill>
                  <a:srgbClr val="FFFF00"/>
                </a:solidFill>
              </a:rPr>
              <a:t>“</a:t>
            </a:r>
            <a:r>
              <a:rPr lang="en-US" sz="8000" dirty="0">
                <a:solidFill>
                  <a:srgbClr val="FFFF00"/>
                </a:solidFill>
              </a:rPr>
              <a:t>This is Jesus, the King of the Jews.”</a:t>
            </a:r>
            <a:r>
              <a:rPr lang="en-US" sz="8000" dirty="0"/>
              <a:t/>
            </a:r>
            <a:br>
              <a:rPr lang="en-US" sz="8000" dirty="0"/>
            </a:br>
            <a:endParaRPr lang="en-US" sz="8000" dirty="0"/>
          </a:p>
        </p:txBody>
      </p:sp>
      <p:sp>
        <p:nvSpPr>
          <p:cNvPr id="3" name="Subtitle 2"/>
          <p:cNvSpPr>
            <a:spLocks noGrp="1"/>
          </p:cNvSpPr>
          <p:nvPr>
            <p:ph type="subTitle" idx="1"/>
          </p:nvPr>
        </p:nvSpPr>
        <p:spPr>
          <a:xfrm>
            <a:off x="0" y="5785886"/>
            <a:ext cx="8458200" cy="1072114"/>
          </a:xfrm>
        </p:spPr>
        <p:txBody>
          <a:bodyPr/>
          <a:lstStyle/>
          <a:p>
            <a:pPr algn="r"/>
            <a:r>
              <a:rPr lang="en-US" dirty="0" smtClean="0"/>
              <a:t>Matt. 27:37</a:t>
            </a:r>
            <a:endParaRPr lang="en-US" dirty="0"/>
          </a:p>
        </p:txBody>
      </p:sp>
    </p:spTree>
    <p:extLst>
      <p:ext uri="{BB962C8B-B14F-4D97-AF65-F5344CB8AC3E}">
        <p14:creationId xmlns:p14="http://schemas.microsoft.com/office/powerpoint/2010/main" val="1820018064"/>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685800" y="1"/>
            <a:ext cx="7772400" cy="5676126"/>
          </a:xfrm>
        </p:spPr>
        <p:txBody>
          <a:bodyPr/>
          <a:lstStyle/>
          <a:p>
            <a:r>
              <a:rPr lang="en-US" sz="8000" dirty="0"/>
              <a:t>He is the King of Israel; </a:t>
            </a:r>
          </a:p>
        </p:txBody>
      </p:sp>
      <p:sp>
        <p:nvSpPr>
          <p:cNvPr id="3" name="Subtitle 2"/>
          <p:cNvSpPr>
            <a:spLocks noGrp="1"/>
          </p:cNvSpPr>
          <p:nvPr>
            <p:ph type="subTitle" idx="1"/>
          </p:nvPr>
        </p:nvSpPr>
        <p:spPr>
          <a:xfrm>
            <a:off x="0" y="5785886"/>
            <a:ext cx="8458200" cy="1072114"/>
          </a:xfrm>
        </p:spPr>
        <p:txBody>
          <a:bodyPr/>
          <a:lstStyle/>
          <a:p>
            <a:pPr algn="r"/>
            <a:r>
              <a:rPr lang="en-US" dirty="0" smtClean="0"/>
              <a:t>Matt. 27:42</a:t>
            </a:r>
            <a:endParaRPr lang="en-US" dirty="0"/>
          </a:p>
        </p:txBody>
      </p:sp>
    </p:spTree>
    <p:extLst>
      <p:ext uri="{BB962C8B-B14F-4D97-AF65-F5344CB8AC3E}">
        <p14:creationId xmlns:p14="http://schemas.microsoft.com/office/powerpoint/2010/main" val="2528738639"/>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685800" y="1"/>
            <a:ext cx="7772400" cy="5676126"/>
          </a:xfrm>
        </p:spPr>
        <p:txBody>
          <a:bodyPr/>
          <a:lstStyle/>
          <a:p>
            <a:r>
              <a:rPr lang="en-US" sz="8000" dirty="0" smtClean="0"/>
              <a:t>… </a:t>
            </a:r>
            <a:r>
              <a:rPr lang="en-US" sz="8000" dirty="0"/>
              <a:t>for he is Lord of lords and King of kings</a:t>
            </a:r>
          </a:p>
        </p:txBody>
      </p:sp>
      <p:sp>
        <p:nvSpPr>
          <p:cNvPr id="3" name="Subtitle 2"/>
          <p:cNvSpPr>
            <a:spLocks noGrp="1"/>
          </p:cNvSpPr>
          <p:nvPr>
            <p:ph type="subTitle" idx="1"/>
          </p:nvPr>
        </p:nvSpPr>
        <p:spPr>
          <a:xfrm>
            <a:off x="0" y="5785886"/>
            <a:ext cx="8458200" cy="1072114"/>
          </a:xfrm>
        </p:spPr>
        <p:txBody>
          <a:bodyPr/>
          <a:lstStyle/>
          <a:p>
            <a:pPr algn="r"/>
            <a:r>
              <a:rPr lang="en-US" dirty="0" smtClean="0"/>
              <a:t>Rev. 17:14</a:t>
            </a:r>
            <a:endParaRPr lang="en-US" dirty="0"/>
          </a:p>
        </p:txBody>
      </p:sp>
    </p:spTree>
    <p:extLst>
      <p:ext uri="{BB962C8B-B14F-4D97-AF65-F5344CB8AC3E}">
        <p14:creationId xmlns:p14="http://schemas.microsoft.com/office/powerpoint/2010/main" val="2295466306"/>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685800" y="1"/>
            <a:ext cx="7772400" cy="5676126"/>
          </a:xfrm>
        </p:spPr>
        <p:txBody>
          <a:bodyPr/>
          <a:lstStyle/>
          <a:p>
            <a:r>
              <a:rPr lang="en-US" sz="8000" dirty="0"/>
              <a:t>King of kings and Lord of lords</a:t>
            </a:r>
            <a:r>
              <a:rPr lang="en-US" sz="8000" dirty="0" smtClean="0"/>
              <a:t>.</a:t>
            </a:r>
            <a:endParaRPr lang="en-US" sz="8000" dirty="0"/>
          </a:p>
        </p:txBody>
      </p:sp>
      <p:sp>
        <p:nvSpPr>
          <p:cNvPr id="3" name="Subtitle 2"/>
          <p:cNvSpPr>
            <a:spLocks noGrp="1"/>
          </p:cNvSpPr>
          <p:nvPr>
            <p:ph type="subTitle" idx="1"/>
          </p:nvPr>
        </p:nvSpPr>
        <p:spPr>
          <a:xfrm>
            <a:off x="0" y="5785886"/>
            <a:ext cx="8458200" cy="1072114"/>
          </a:xfrm>
        </p:spPr>
        <p:txBody>
          <a:bodyPr/>
          <a:lstStyle/>
          <a:p>
            <a:pPr algn="r"/>
            <a:r>
              <a:rPr lang="en-US" dirty="0" smtClean="0"/>
              <a:t>Rev. 19:16</a:t>
            </a:r>
            <a:endParaRPr lang="en-US" dirty="0"/>
          </a:p>
        </p:txBody>
      </p:sp>
    </p:spTree>
    <p:extLst>
      <p:ext uri="{BB962C8B-B14F-4D97-AF65-F5344CB8AC3E}">
        <p14:creationId xmlns:p14="http://schemas.microsoft.com/office/powerpoint/2010/main" val="2295466306"/>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685800" y="1"/>
            <a:ext cx="7772400" cy="5676126"/>
          </a:xfrm>
        </p:spPr>
        <p:txBody>
          <a:bodyPr/>
          <a:lstStyle/>
          <a:p>
            <a:r>
              <a:rPr lang="en-US" sz="8000" dirty="0"/>
              <a:t>“All authority in heaven and on earth has been given to </a:t>
            </a:r>
            <a:r>
              <a:rPr lang="en-US" sz="8000" dirty="0" smtClean="0"/>
              <a:t>me”</a:t>
            </a:r>
            <a:endParaRPr lang="en-US" sz="8000" dirty="0"/>
          </a:p>
        </p:txBody>
      </p:sp>
      <p:sp>
        <p:nvSpPr>
          <p:cNvPr id="3" name="Subtitle 2"/>
          <p:cNvSpPr>
            <a:spLocks noGrp="1"/>
          </p:cNvSpPr>
          <p:nvPr>
            <p:ph type="subTitle" idx="1"/>
          </p:nvPr>
        </p:nvSpPr>
        <p:spPr>
          <a:xfrm>
            <a:off x="0" y="5785886"/>
            <a:ext cx="8458200" cy="1072114"/>
          </a:xfrm>
        </p:spPr>
        <p:txBody>
          <a:bodyPr/>
          <a:lstStyle/>
          <a:p>
            <a:pPr algn="r"/>
            <a:r>
              <a:rPr lang="en-US" dirty="0" smtClean="0"/>
              <a:t>Matt. 28:18</a:t>
            </a:r>
            <a:endParaRPr lang="en-US" dirty="0"/>
          </a:p>
        </p:txBody>
      </p:sp>
    </p:spTree>
    <p:extLst>
      <p:ext uri="{BB962C8B-B14F-4D97-AF65-F5344CB8AC3E}">
        <p14:creationId xmlns:p14="http://schemas.microsoft.com/office/powerpoint/2010/main" val="2295466306"/>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685800" y="1"/>
            <a:ext cx="7772400" cy="5676126"/>
          </a:xfrm>
        </p:spPr>
        <p:txBody>
          <a:bodyPr/>
          <a:lstStyle/>
          <a:p>
            <a:r>
              <a:rPr lang="en-US" sz="8800" dirty="0" smtClean="0">
                <a:solidFill>
                  <a:srgbClr val="FFFF00"/>
                </a:solidFill>
              </a:rPr>
              <a:t>Jesus</a:t>
            </a:r>
            <a:r>
              <a:rPr lang="en-US" sz="8800" dirty="0" smtClean="0"/>
              <a:t/>
            </a:r>
            <a:br>
              <a:rPr lang="en-US" sz="8800" dirty="0" smtClean="0"/>
            </a:br>
            <a:r>
              <a:rPr lang="en-US" sz="8800" dirty="0" smtClean="0"/>
              <a:t>King of the Jews</a:t>
            </a:r>
            <a:endParaRPr lang="en-US" sz="8800" dirty="0"/>
          </a:p>
        </p:txBody>
      </p:sp>
      <p:sp>
        <p:nvSpPr>
          <p:cNvPr id="3" name="Subtitle 2"/>
          <p:cNvSpPr>
            <a:spLocks noGrp="1"/>
          </p:cNvSpPr>
          <p:nvPr>
            <p:ph type="subTitle" idx="1"/>
          </p:nvPr>
        </p:nvSpPr>
        <p:spPr>
          <a:xfrm>
            <a:off x="0" y="5785886"/>
            <a:ext cx="9144000" cy="1072114"/>
          </a:xfrm>
        </p:spPr>
        <p:txBody>
          <a:bodyPr/>
          <a:lstStyle/>
          <a:p>
            <a:endParaRPr lang="en-US" dirty="0"/>
          </a:p>
        </p:txBody>
      </p:sp>
    </p:spTree>
    <p:extLst>
      <p:ext uri="{BB962C8B-B14F-4D97-AF65-F5344CB8AC3E}">
        <p14:creationId xmlns:p14="http://schemas.microsoft.com/office/powerpoint/2010/main" val="2189749139"/>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685800" y="1"/>
            <a:ext cx="7772400" cy="5676126"/>
          </a:xfrm>
        </p:spPr>
        <p:txBody>
          <a:bodyPr/>
          <a:lstStyle/>
          <a:p>
            <a:r>
              <a:rPr lang="en-US" sz="8000" dirty="0"/>
              <a:t>As for me, I have set my King on Zion, my holy hill.</a:t>
            </a:r>
          </a:p>
        </p:txBody>
      </p:sp>
      <p:sp>
        <p:nvSpPr>
          <p:cNvPr id="3" name="Subtitle 2"/>
          <p:cNvSpPr>
            <a:spLocks noGrp="1"/>
          </p:cNvSpPr>
          <p:nvPr>
            <p:ph type="subTitle" idx="1"/>
          </p:nvPr>
        </p:nvSpPr>
        <p:spPr>
          <a:xfrm>
            <a:off x="0" y="5785886"/>
            <a:ext cx="8458200" cy="1072114"/>
          </a:xfrm>
        </p:spPr>
        <p:txBody>
          <a:bodyPr/>
          <a:lstStyle/>
          <a:p>
            <a:pPr algn="r"/>
            <a:r>
              <a:rPr lang="en-US" dirty="0" smtClean="0"/>
              <a:t>Psalm 2:6</a:t>
            </a:r>
            <a:endParaRPr lang="en-US" dirty="0"/>
          </a:p>
        </p:txBody>
      </p:sp>
    </p:spTree>
    <p:extLst>
      <p:ext uri="{BB962C8B-B14F-4D97-AF65-F5344CB8AC3E}">
        <p14:creationId xmlns:p14="http://schemas.microsoft.com/office/powerpoint/2010/main" val="2295466306"/>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685800" y="1"/>
            <a:ext cx="7772400" cy="5676126"/>
          </a:xfrm>
        </p:spPr>
        <p:txBody>
          <a:bodyPr/>
          <a:lstStyle/>
          <a:p>
            <a:r>
              <a:rPr lang="en-US" sz="8000" dirty="0"/>
              <a:t>Serve the Lord with fear, and rejoice with trembling. </a:t>
            </a:r>
          </a:p>
        </p:txBody>
      </p:sp>
      <p:sp>
        <p:nvSpPr>
          <p:cNvPr id="3" name="Subtitle 2"/>
          <p:cNvSpPr>
            <a:spLocks noGrp="1"/>
          </p:cNvSpPr>
          <p:nvPr>
            <p:ph type="subTitle" idx="1"/>
          </p:nvPr>
        </p:nvSpPr>
        <p:spPr>
          <a:xfrm>
            <a:off x="0" y="5785886"/>
            <a:ext cx="8458200" cy="1072114"/>
          </a:xfrm>
        </p:spPr>
        <p:txBody>
          <a:bodyPr/>
          <a:lstStyle/>
          <a:p>
            <a:pPr algn="r"/>
            <a:r>
              <a:rPr lang="en-US" dirty="0" smtClean="0"/>
              <a:t>Psalm 2:11</a:t>
            </a:r>
            <a:endParaRPr lang="en-US" dirty="0"/>
          </a:p>
        </p:txBody>
      </p:sp>
    </p:spTree>
    <p:extLst>
      <p:ext uri="{BB962C8B-B14F-4D97-AF65-F5344CB8AC3E}">
        <p14:creationId xmlns:p14="http://schemas.microsoft.com/office/powerpoint/2010/main" val="3964765392"/>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685800" y="1"/>
            <a:ext cx="7772400" cy="5676126"/>
          </a:xfrm>
        </p:spPr>
        <p:txBody>
          <a:bodyPr/>
          <a:lstStyle/>
          <a:p>
            <a:r>
              <a:rPr lang="en-US" sz="8000" dirty="0" smtClean="0"/>
              <a:t>?</a:t>
            </a:r>
            <a:br>
              <a:rPr lang="en-US" sz="8000" dirty="0" smtClean="0"/>
            </a:br>
            <a:r>
              <a:rPr lang="en-US" sz="8000" dirty="0" smtClean="0"/>
              <a:t>Your King</a:t>
            </a:r>
            <a:endParaRPr lang="en-US" sz="8000" dirty="0"/>
          </a:p>
        </p:txBody>
      </p:sp>
      <p:sp>
        <p:nvSpPr>
          <p:cNvPr id="3" name="Subtitle 2"/>
          <p:cNvSpPr>
            <a:spLocks noGrp="1"/>
          </p:cNvSpPr>
          <p:nvPr>
            <p:ph type="subTitle" idx="1"/>
          </p:nvPr>
        </p:nvSpPr>
        <p:spPr>
          <a:xfrm>
            <a:off x="0" y="5785886"/>
            <a:ext cx="8458200" cy="1072114"/>
          </a:xfrm>
        </p:spPr>
        <p:txBody>
          <a:bodyPr/>
          <a:lstStyle/>
          <a:p>
            <a:pPr algn="r"/>
            <a:endParaRPr lang="en-US" dirty="0"/>
          </a:p>
        </p:txBody>
      </p:sp>
    </p:spTree>
    <p:extLst>
      <p:ext uri="{BB962C8B-B14F-4D97-AF65-F5344CB8AC3E}">
        <p14:creationId xmlns:p14="http://schemas.microsoft.com/office/powerpoint/2010/main" val="71459543"/>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685800" y="1"/>
            <a:ext cx="7772400" cy="5676126"/>
          </a:xfrm>
        </p:spPr>
        <p:txBody>
          <a:bodyPr/>
          <a:lstStyle/>
          <a:p>
            <a:r>
              <a:rPr lang="en-US" sz="8000" dirty="0" smtClean="0"/>
              <a:t>Make Disciples</a:t>
            </a:r>
            <a:br>
              <a:rPr lang="en-US" sz="8000" dirty="0" smtClean="0"/>
            </a:br>
            <a:r>
              <a:rPr lang="en-US" sz="8000" dirty="0"/>
              <a:t>B</a:t>
            </a:r>
            <a:r>
              <a:rPr lang="en-US" sz="8000" dirty="0" smtClean="0"/>
              <a:t>aptizing Them</a:t>
            </a:r>
            <a:br>
              <a:rPr lang="en-US" sz="8000" dirty="0" smtClean="0"/>
            </a:br>
            <a:r>
              <a:rPr lang="en-US" sz="8000" dirty="0" smtClean="0"/>
              <a:t>Teaching Them</a:t>
            </a:r>
            <a:endParaRPr lang="en-US" sz="8000" dirty="0"/>
          </a:p>
        </p:txBody>
      </p:sp>
      <p:sp>
        <p:nvSpPr>
          <p:cNvPr id="3" name="Subtitle 2"/>
          <p:cNvSpPr>
            <a:spLocks noGrp="1"/>
          </p:cNvSpPr>
          <p:nvPr>
            <p:ph type="subTitle" idx="1"/>
          </p:nvPr>
        </p:nvSpPr>
        <p:spPr>
          <a:xfrm>
            <a:off x="0" y="5785886"/>
            <a:ext cx="8458200" cy="1072114"/>
          </a:xfrm>
        </p:spPr>
        <p:txBody>
          <a:bodyPr/>
          <a:lstStyle/>
          <a:p>
            <a:pPr algn="r"/>
            <a:r>
              <a:rPr lang="en-US" dirty="0" smtClean="0"/>
              <a:t>Matt. 28:19</a:t>
            </a:r>
            <a:endParaRPr lang="en-US" dirty="0"/>
          </a:p>
        </p:txBody>
      </p:sp>
    </p:spTree>
    <p:extLst>
      <p:ext uri="{BB962C8B-B14F-4D97-AF65-F5344CB8AC3E}">
        <p14:creationId xmlns:p14="http://schemas.microsoft.com/office/powerpoint/2010/main" val="88970110"/>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2711100793"/>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idx="4294967295"/>
          </p:nvPr>
        </p:nvSpPr>
        <p:spPr/>
        <p:txBody>
          <a:bodyPr/>
          <a:lstStyle/>
          <a:p>
            <a:r>
              <a:rPr lang="en-US" dirty="0" smtClean="0"/>
              <a:t>012 - He's My King - Title</a:t>
            </a:r>
            <a:endParaRPr lang="en-US" dirty="0"/>
          </a:p>
        </p:txBody>
      </p:sp>
      <p:pic>
        <p:nvPicPr>
          <p:cNvPr id="5" name="HymnSlide" descr="HymnSlideImage.png"/>
          <p:cNvPicPr>
            <a:picLocks noChangeAspect="1"/>
          </p:cNvPicPr>
          <p:nvPr/>
        </p:nvPicPr>
        <p:blipFill>
          <a:blip r:embed="rId3"/>
          <a:stretch>
            <a:fillRect/>
          </a:stretch>
        </p:blipFill>
        <p:spPr>
          <a:xfrm>
            <a:off x="0" y="0"/>
            <a:ext cx="9144000" cy="6858000"/>
          </a:xfrm>
          <a:prstGeom prst="rect">
            <a:avLst/>
          </a:prstGeom>
        </p:spPr>
      </p:pic>
      <p:sp>
        <p:nvSpPr>
          <p:cNvPr id="3" name="HymnText"/>
          <p:cNvSpPr txBox="1"/>
          <p:nvPr/>
        </p:nvSpPr>
        <p:spPr>
          <a:xfrm>
            <a:off x="152400" y="6400800"/>
            <a:ext cx="8839200" cy="369332"/>
          </a:xfrm>
          <a:prstGeom prst="rect">
            <a:avLst/>
          </a:prstGeom>
          <a:noFill/>
        </p:spPr>
        <p:txBody>
          <a:bodyPr wrap="square" rtlCol="0">
            <a:spAutoFit/>
          </a:bodyPr>
          <a:lstStyle/>
          <a:p>
            <a:pPr algn="r"/>
            <a:r>
              <a:rPr lang="en-US" dirty="0" smtClean="0"/>
              <a:t> </a:t>
            </a:r>
            <a:endParaRPr lang="en-US" dirty="0"/>
          </a:p>
        </p:txBody>
      </p:sp>
    </p:spTree>
    <p:extLst>
      <p:ext uri="{BB962C8B-B14F-4D97-AF65-F5344CB8AC3E}">
        <p14:creationId xmlns:p14="http://schemas.microsoft.com/office/powerpoint/2010/main" val="831354414"/>
      </p:ext>
    </p:extLst>
  </p:cSld>
  <p:clrMapOvr>
    <a:masterClrMapping/>
  </p:clrMapOvr>
  <p:transition xmlns:p14="http://schemas.microsoft.com/office/powerpoint/2010/main">
    <p:wipe dir="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685800" y="1"/>
            <a:ext cx="7772400" cy="5676126"/>
          </a:xfrm>
        </p:spPr>
        <p:txBody>
          <a:bodyPr/>
          <a:lstStyle/>
          <a:p>
            <a:r>
              <a:rPr lang="en-US" sz="8000" dirty="0" smtClean="0"/>
              <a:t>“Are you the King of the Jews?”</a:t>
            </a:r>
            <a:endParaRPr lang="en-US" sz="8000" dirty="0"/>
          </a:p>
        </p:txBody>
      </p:sp>
      <p:sp>
        <p:nvSpPr>
          <p:cNvPr id="3" name="Subtitle 2"/>
          <p:cNvSpPr>
            <a:spLocks noGrp="1"/>
          </p:cNvSpPr>
          <p:nvPr>
            <p:ph type="subTitle" idx="1"/>
          </p:nvPr>
        </p:nvSpPr>
        <p:spPr>
          <a:xfrm>
            <a:off x="0" y="5785886"/>
            <a:ext cx="9144000" cy="1072114"/>
          </a:xfrm>
        </p:spPr>
        <p:txBody>
          <a:bodyPr/>
          <a:lstStyle/>
          <a:p>
            <a:r>
              <a:rPr lang="en-US" dirty="0" smtClean="0"/>
              <a:t>Pilate – Matt. 27:11</a:t>
            </a:r>
            <a:endParaRPr lang="en-US" dirty="0"/>
          </a:p>
        </p:txBody>
      </p:sp>
    </p:spTree>
    <p:extLst>
      <p:ext uri="{BB962C8B-B14F-4D97-AF65-F5344CB8AC3E}">
        <p14:creationId xmlns:p14="http://schemas.microsoft.com/office/powerpoint/2010/main" val="1844347941"/>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685800" y="1"/>
            <a:ext cx="7772400" cy="5676126"/>
          </a:xfrm>
        </p:spPr>
        <p:txBody>
          <a:bodyPr/>
          <a:lstStyle/>
          <a:p>
            <a:r>
              <a:rPr lang="en-US" sz="8000" dirty="0" smtClean="0"/>
              <a:t>“You have said so.”</a:t>
            </a:r>
            <a:endParaRPr lang="en-US" sz="8000" dirty="0"/>
          </a:p>
        </p:txBody>
      </p:sp>
      <p:sp>
        <p:nvSpPr>
          <p:cNvPr id="3" name="Subtitle 2"/>
          <p:cNvSpPr>
            <a:spLocks noGrp="1"/>
          </p:cNvSpPr>
          <p:nvPr>
            <p:ph type="subTitle" idx="1"/>
          </p:nvPr>
        </p:nvSpPr>
        <p:spPr>
          <a:xfrm>
            <a:off x="0" y="5785886"/>
            <a:ext cx="9144000" cy="1072114"/>
          </a:xfrm>
        </p:spPr>
        <p:txBody>
          <a:bodyPr/>
          <a:lstStyle/>
          <a:p>
            <a:endParaRPr lang="en-US" dirty="0"/>
          </a:p>
        </p:txBody>
      </p:sp>
    </p:spTree>
    <p:extLst>
      <p:ext uri="{BB962C8B-B14F-4D97-AF65-F5344CB8AC3E}">
        <p14:creationId xmlns:p14="http://schemas.microsoft.com/office/powerpoint/2010/main" val="2392851608"/>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685800" y="1"/>
            <a:ext cx="7772400" cy="5676126"/>
          </a:xfrm>
        </p:spPr>
        <p:txBody>
          <a:bodyPr/>
          <a:lstStyle/>
          <a:p>
            <a:r>
              <a:rPr lang="en-US" b="1" dirty="0"/>
              <a:t>You have said so</a:t>
            </a:r>
            <a:r>
              <a:rPr lang="en-US" dirty="0"/>
              <a:t>. A Greek expression that deflects responsibility back upon the one asking a question (cf. v. 64).</a:t>
            </a:r>
          </a:p>
        </p:txBody>
      </p:sp>
      <p:sp>
        <p:nvSpPr>
          <p:cNvPr id="3" name="Subtitle 2"/>
          <p:cNvSpPr>
            <a:spLocks noGrp="1"/>
          </p:cNvSpPr>
          <p:nvPr>
            <p:ph type="subTitle" idx="1"/>
          </p:nvPr>
        </p:nvSpPr>
        <p:spPr>
          <a:xfrm>
            <a:off x="0" y="5785886"/>
            <a:ext cx="9144000" cy="1072114"/>
          </a:xfrm>
        </p:spPr>
        <p:txBody>
          <a:bodyPr/>
          <a:lstStyle/>
          <a:p>
            <a:pPr algn="r"/>
            <a:r>
              <a:rPr lang="en-US" dirty="0" smtClean="0">
                <a:solidFill>
                  <a:srgbClr val="FFFF00"/>
                </a:solidFill>
              </a:rPr>
              <a:t>ESV Study Bible</a:t>
            </a:r>
            <a:endParaRPr lang="en-US" dirty="0">
              <a:solidFill>
                <a:srgbClr val="FFFF00"/>
              </a:solidFill>
            </a:endParaRPr>
          </a:p>
        </p:txBody>
      </p:sp>
    </p:spTree>
    <p:extLst>
      <p:ext uri="{BB962C8B-B14F-4D97-AF65-F5344CB8AC3E}">
        <p14:creationId xmlns:p14="http://schemas.microsoft.com/office/powerpoint/2010/main" val="2528738639"/>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685800" y="1"/>
            <a:ext cx="7772400" cy="5676126"/>
          </a:xfrm>
        </p:spPr>
        <p:txBody>
          <a:bodyPr/>
          <a:lstStyle/>
          <a:p>
            <a:r>
              <a:rPr lang="en-US" sz="8000" dirty="0" smtClean="0"/>
              <a:t>Is it I?</a:t>
            </a:r>
            <a:br>
              <a:rPr lang="en-US" sz="8000" dirty="0" smtClean="0"/>
            </a:br>
            <a:r>
              <a:rPr lang="en-US" sz="8000" dirty="0" smtClean="0">
                <a:solidFill>
                  <a:srgbClr val="FFFF00"/>
                </a:solidFill>
              </a:rPr>
              <a:t>You have said so</a:t>
            </a:r>
            <a:endParaRPr lang="en-US" sz="8000" dirty="0">
              <a:solidFill>
                <a:srgbClr val="FFFF00"/>
              </a:solidFill>
            </a:endParaRPr>
          </a:p>
        </p:txBody>
      </p:sp>
      <p:sp>
        <p:nvSpPr>
          <p:cNvPr id="3" name="Subtitle 2"/>
          <p:cNvSpPr>
            <a:spLocks noGrp="1"/>
          </p:cNvSpPr>
          <p:nvPr>
            <p:ph type="subTitle" idx="1"/>
          </p:nvPr>
        </p:nvSpPr>
        <p:spPr>
          <a:xfrm>
            <a:off x="0" y="5785886"/>
            <a:ext cx="9144000" cy="1072114"/>
          </a:xfrm>
        </p:spPr>
        <p:txBody>
          <a:bodyPr/>
          <a:lstStyle/>
          <a:p>
            <a:r>
              <a:rPr lang="en-US" dirty="0" smtClean="0"/>
              <a:t>Judas – Matt. 26:25</a:t>
            </a:r>
            <a:endParaRPr lang="en-US" dirty="0"/>
          </a:p>
        </p:txBody>
      </p:sp>
    </p:spTree>
    <p:extLst>
      <p:ext uri="{BB962C8B-B14F-4D97-AF65-F5344CB8AC3E}">
        <p14:creationId xmlns:p14="http://schemas.microsoft.com/office/powerpoint/2010/main" val="294303281"/>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685800" y="1"/>
            <a:ext cx="7772400" cy="5676126"/>
          </a:xfrm>
        </p:spPr>
        <p:txBody>
          <a:bodyPr/>
          <a:lstStyle/>
          <a:p>
            <a:r>
              <a:rPr lang="en-US" sz="8000" dirty="0" smtClean="0"/>
              <a:t>“tell us if you are the Son of God”</a:t>
            </a:r>
            <a:br>
              <a:rPr lang="en-US" sz="8000" dirty="0" smtClean="0"/>
            </a:br>
            <a:r>
              <a:rPr lang="en-US" sz="4000" dirty="0" smtClean="0"/>
              <a:t/>
            </a:r>
            <a:br>
              <a:rPr lang="en-US" sz="4000" dirty="0" smtClean="0"/>
            </a:br>
            <a:r>
              <a:rPr lang="en-US" sz="8000" dirty="0" smtClean="0">
                <a:solidFill>
                  <a:srgbClr val="FFFF00"/>
                </a:solidFill>
              </a:rPr>
              <a:t>You have said so</a:t>
            </a:r>
            <a:endParaRPr lang="en-US" sz="8000" dirty="0">
              <a:solidFill>
                <a:srgbClr val="FFFF00"/>
              </a:solidFill>
            </a:endParaRPr>
          </a:p>
        </p:txBody>
      </p:sp>
      <p:sp>
        <p:nvSpPr>
          <p:cNvPr id="3" name="Subtitle 2"/>
          <p:cNvSpPr>
            <a:spLocks noGrp="1"/>
          </p:cNvSpPr>
          <p:nvPr>
            <p:ph type="subTitle" idx="1"/>
          </p:nvPr>
        </p:nvSpPr>
        <p:spPr>
          <a:xfrm>
            <a:off x="0" y="5785886"/>
            <a:ext cx="9144000" cy="1072114"/>
          </a:xfrm>
        </p:spPr>
        <p:txBody>
          <a:bodyPr/>
          <a:lstStyle/>
          <a:p>
            <a:r>
              <a:rPr lang="en-US" dirty="0" smtClean="0"/>
              <a:t>Matt. 26:63-64</a:t>
            </a:r>
            <a:endParaRPr lang="en-US" dirty="0"/>
          </a:p>
        </p:txBody>
      </p:sp>
    </p:spTree>
    <p:extLst>
      <p:ext uri="{BB962C8B-B14F-4D97-AF65-F5344CB8AC3E}">
        <p14:creationId xmlns:p14="http://schemas.microsoft.com/office/powerpoint/2010/main" val="294303281"/>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685800" y="1"/>
            <a:ext cx="7772400" cy="5676126"/>
          </a:xfrm>
        </p:spPr>
        <p:txBody>
          <a:bodyPr/>
          <a:lstStyle/>
          <a:p>
            <a:r>
              <a:rPr lang="en-US" sz="8000" dirty="0" smtClean="0"/>
              <a:t>Are you the King of the Jews?</a:t>
            </a:r>
            <a:br>
              <a:rPr lang="en-US" sz="8000" dirty="0" smtClean="0"/>
            </a:br>
            <a:r>
              <a:rPr lang="en-US" sz="8000" dirty="0"/>
              <a:t/>
            </a:r>
            <a:br>
              <a:rPr lang="en-US" sz="8000" dirty="0"/>
            </a:br>
            <a:r>
              <a:rPr lang="en-US" sz="8000" dirty="0" smtClean="0">
                <a:solidFill>
                  <a:srgbClr val="FFFF00"/>
                </a:solidFill>
              </a:rPr>
              <a:t>You have said so</a:t>
            </a:r>
            <a:endParaRPr lang="en-US" sz="8000" dirty="0">
              <a:solidFill>
                <a:srgbClr val="FFFF00"/>
              </a:solidFill>
            </a:endParaRPr>
          </a:p>
        </p:txBody>
      </p:sp>
      <p:sp>
        <p:nvSpPr>
          <p:cNvPr id="3" name="Subtitle 2"/>
          <p:cNvSpPr>
            <a:spLocks noGrp="1"/>
          </p:cNvSpPr>
          <p:nvPr>
            <p:ph type="subTitle" idx="1"/>
          </p:nvPr>
        </p:nvSpPr>
        <p:spPr>
          <a:xfrm>
            <a:off x="0" y="5785886"/>
            <a:ext cx="9144000" cy="1072114"/>
          </a:xfrm>
        </p:spPr>
        <p:txBody>
          <a:bodyPr/>
          <a:lstStyle/>
          <a:p>
            <a:endParaRPr lang="en-US" dirty="0"/>
          </a:p>
        </p:txBody>
      </p:sp>
    </p:spTree>
    <p:extLst>
      <p:ext uri="{BB962C8B-B14F-4D97-AF65-F5344CB8AC3E}">
        <p14:creationId xmlns:p14="http://schemas.microsoft.com/office/powerpoint/2010/main" val="294303281"/>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 Black ">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Black .thmx</Template>
  <TotalTime>3357</TotalTime>
  <Words>2106</Words>
  <Application>Microsoft Macintosh PowerPoint</Application>
  <PresentationFormat>On-screen Show (4:3)</PresentationFormat>
  <Paragraphs>191</Paragraphs>
  <Slides>24</Slides>
  <Notes>22</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 Black </vt:lpstr>
      <vt:lpstr>PowerPoint Presentation</vt:lpstr>
      <vt:lpstr>Jesus King of the Jews</vt:lpstr>
      <vt:lpstr>012 - He's My King - Title</vt:lpstr>
      <vt:lpstr>“Are you the King of the Jews?”</vt:lpstr>
      <vt:lpstr>“You have said so.”</vt:lpstr>
      <vt:lpstr>You have said so. A Greek expression that deflects responsibility back upon the one asking a question (cf. v. 64).</vt:lpstr>
      <vt:lpstr>Is it I? You have said so</vt:lpstr>
      <vt:lpstr>“tell us if you are the Son of God”  You have said so</vt:lpstr>
      <vt:lpstr>Are you the King of the Jews?  You have said so</vt:lpstr>
      <vt:lpstr>… who in his testimony before Pontius Pilate made the good confession,</vt:lpstr>
      <vt:lpstr>The book of the genealogy of Jesus Christ, the son of David, the son of Abraham.</vt:lpstr>
      <vt:lpstr>Where is he who has been born king of the Jews? </vt:lpstr>
      <vt:lpstr>‘Behold, your king is coming to you, humble, and mounted on a donkey, on a colt, the foal of a beast of burden.’</vt:lpstr>
      <vt:lpstr>they mocked him, saying, “Hail, King of the Jews!”</vt:lpstr>
      <vt:lpstr>On the Cross: “This is Jesus, the King of the Jews.” </vt:lpstr>
      <vt:lpstr>He is the King of Israel; </vt:lpstr>
      <vt:lpstr>… for he is Lord of lords and King of kings</vt:lpstr>
      <vt:lpstr>King of kings and Lord of lords.</vt:lpstr>
      <vt:lpstr>“All authority in heaven and on earth has been given to me”</vt:lpstr>
      <vt:lpstr>As for me, I have set my King on Zion, my holy hill.</vt:lpstr>
      <vt:lpstr>Serve the Lord with fear, and rejoice with trembling. </vt:lpstr>
      <vt:lpstr>? Your King</vt:lpstr>
      <vt:lpstr>Make Disciples Baptizing Them Teaching Them</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Hugh</dc:creator>
  <cp:lastModifiedBy>Kurt Lindsay</cp:lastModifiedBy>
  <cp:revision>35</cp:revision>
  <dcterms:created xsi:type="dcterms:W3CDTF">2014-01-26T20:19:07Z</dcterms:created>
  <dcterms:modified xsi:type="dcterms:W3CDTF">2015-05-14T02:12:06Z</dcterms:modified>
</cp:coreProperties>
</file>