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8" r:id="rId2"/>
    <p:sldId id="305" r:id="rId3"/>
    <p:sldId id="306" r:id="rId4"/>
    <p:sldId id="300" r:id="rId5"/>
    <p:sldId id="313" r:id="rId6"/>
    <p:sldId id="314" r:id="rId7"/>
    <p:sldId id="301" r:id="rId8"/>
    <p:sldId id="302" r:id="rId9"/>
    <p:sldId id="303" r:id="rId10"/>
    <p:sldId id="304" r:id="rId11"/>
    <p:sldId id="315" r:id="rId12"/>
    <p:sldId id="312" r:id="rId13"/>
    <p:sldId id="308" r:id="rId14"/>
    <p:sldId id="311" r:id="rId15"/>
    <p:sldId id="316" r:id="rId16"/>
    <p:sldId id="309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5" autoAdjust="0"/>
    <p:restoredTop sz="69428" autoAdjust="0"/>
  </p:normalViewPr>
  <p:slideViewPr>
    <p:cSldViewPr snapToGrid="0" snapToObjects="1">
      <p:cViewPr varScale="1">
        <p:scale>
          <a:sx n="67" d="100"/>
          <a:sy n="67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12/6/15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Evidence?  What kind?...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Reason? – prophecy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Christ = Jesus 	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Overall story of the Bible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Someone is coming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someone is HERE</a:t>
            </a:r>
          </a:p>
          <a:p>
            <a:endParaRPr lang="en-US" b="1" i="1" u="sng" dirty="0" smtClean="0"/>
          </a:p>
          <a:p>
            <a:r>
              <a:rPr lang="en-US" b="1" i="1" u="sng" dirty="0" smtClean="0">
                <a:sym typeface="Wingdings"/>
              </a:rPr>
              <a:t>    </a:t>
            </a:r>
            <a:r>
              <a:rPr lang="en-US" b="1" i="1" u="sng" dirty="0" smtClean="0"/>
              <a:t>‘thus it fulfilled’ – Matthew;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Reason? – prophecy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Christ = Jesus 	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Overall story of the Bible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Someone is coming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someone is HERE</a:t>
            </a:r>
          </a:p>
          <a:p>
            <a:endParaRPr lang="en-US" dirty="0" smtClean="0"/>
          </a:p>
          <a:p>
            <a:r>
              <a:rPr lang="en-US" dirty="0" smtClean="0"/>
              <a:t>‘thus it fulfilled’ – Matthew; </a:t>
            </a:r>
          </a:p>
          <a:p>
            <a:endParaRPr lang="en-US" dirty="0" smtClean="0"/>
          </a:p>
          <a:p>
            <a:pPr marL="171450" indent="-171450">
              <a:buFont typeface="Wingdings" charset="0"/>
              <a:buChar char="à"/>
            </a:pPr>
            <a:r>
              <a:rPr lang="en-US" b="1" i="1" u="sng" dirty="0" smtClean="0">
                <a:sym typeface="Wingdings"/>
              </a:rPr>
              <a:t>ALSO – confirmed with miracles thru the messenger</a:t>
            </a:r>
            <a:r>
              <a:rPr lang="is-IS" b="1" i="1" u="sng" dirty="0" smtClean="0">
                <a:sym typeface="Wingdings"/>
              </a:rPr>
              <a:t>…  </a:t>
            </a:r>
          </a:p>
          <a:p>
            <a:pPr marL="171450" indent="-171450">
              <a:buFont typeface="Wingdings" charset="0"/>
              <a:buChar char="à"/>
            </a:pPr>
            <a:endParaRPr lang="is-IS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first century, as it began, the Lord CONFIRMED with signs and wonders –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Mark 16:20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1 Thess. 1:4-5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Romans 15:17-20..  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gospel is NOW CONFIRMED AND ESTABLISHED – HEB. 2:3-4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Hebrews 2:3–4 — 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how shall we escape if we neglect such a great salvation? It was declared at first by the Lord, and it was attested to us by those who heard,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while God also bore witness by signs and wonders and various miracles and by gifts of the Holy Spirit distributed according to his will.</a:t>
            </a:r>
          </a:p>
          <a:p>
            <a:r>
              <a:rPr lang="en-US" b="1" i="1" u="sng" dirty="0" smtClean="0"/>
              <a:t>HENCE John 20:30-31  </a:t>
            </a:r>
          </a:p>
          <a:p>
            <a:endParaRPr lang="en-US" b="1" i="1" u="sng" dirty="0" smtClean="0"/>
          </a:p>
          <a:p>
            <a:r>
              <a:rPr lang="en-US" b="1" i="1" u="sng" dirty="0" smtClean="0">
                <a:sym typeface="Wingdings"/>
              </a:rPr>
              <a:t> Acts 8:30-36  example of prophecy used</a:t>
            </a:r>
            <a:r>
              <a:rPr lang="is-IS" b="1" i="1" u="sng" dirty="0" smtClean="0">
                <a:sym typeface="Wingdings"/>
              </a:rPr>
              <a:t>… </a:t>
            </a:r>
            <a:endParaRPr lang="en-US" b="1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Philip – Acts 8:1-13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4-5 - Went everywhere preaching …Philip preached Christ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6-7  seeing the miracles…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6 – 'paid attention' – 12-13 … when believed, were baptized.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8 – SO much JOY</a:t>
            </a:r>
          </a:p>
          <a:p>
            <a:endParaRPr lang="en-US" dirty="0" smtClean="0"/>
          </a:p>
          <a:p>
            <a:r>
              <a:rPr lang="en-US" b="1" i="1" u="sng" dirty="0" smtClean="0">
                <a:sym typeface="Wingdings"/>
              </a:rPr>
              <a:t> Example from Acts 2</a:t>
            </a:r>
            <a:endParaRPr lang="en-US" b="1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Example from Acts 2</a:t>
            </a:r>
          </a:p>
          <a:p>
            <a:r>
              <a:rPr lang="en-US" sz="6000" dirty="0" smtClean="0"/>
              <a:t> Jesus = Lord &amp; Christ (36)</a:t>
            </a:r>
          </a:p>
          <a:p>
            <a:r>
              <a:rPr lang="en-US" sz="6000" dirty="0" smtClean="0"/>
              <a:t>	Tongues – </a:t>
            </a:r>
          </a:p>
          <a:p>
            <a:pPr lvl="1"/>
            <a:r>
              <a:rPr lang="en-US" sz="6000" dirty="0" smtClean="0"/>
              <a:t>Prophecy – </a:t>
            </a:r>
          </a:p>
          <a:p>
            <a:pPr lvl="1"/>
            <a:r>
              <a:rPr lang="en-US" sz="6000" dirty="0" smtClean="0"/>
              <a:t>     Joel 2:   (vs. 14-21)</a:t>
            </a:r>
            <a:r>
              <a:rPr lang="is-IS" sz="6000" dirty="0" smtClean="0"/>
              <a:t>…</a:t>
            </a:r>
          </a:p>
          <a:p>
            <a:pPr lvl="1"/>
            <a:r>
              <a:rPr lang="is-IS" sz="6000" dirty="0" smtClean="0"/>
              <a:t>Raised from the dead - </a:t>
            </a:r>
          </a:p>
          <a:p>
            <a:pPr lvl="1"/>
            <a:r>
              <a:rPr lang="is-IS" sz="6000" dirty="0" smtClean="0"/>
              <a:t>REASONING – </a:t>
            </a:r>
            <a:endParaRPr lang="en-US" sz="6000" dirty="0" smtClean="0"/>
          </a:p>
          <a:p>
            <a:pPr marL="0" lvl="0" indent="0">
              <a:buNone/>
            </a:pPr>
            <a:r>
              <a:rPr lang="en-US" b="1" dirty="0" smtClean="0">
                <a:sym typeface="Wingdings"/>
              </a:rPr>
              <a:t> RESULT</a:t>
            </a:r>
            <a:r>
              <a:rPr lang="is-IS" b="1" dirty="0" smtClean="0">
                <a:sym typeface="Wingdings"/>
              </a:rPr>
              <a:t>…  hearing – believed (pricked in their heart)...  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Example from Acts 2</a:t>
            </a:r>
          </a:p>
          <a:p>
            <a:r>
              <a:rPr lang="en-US" sz="6000" dirty="0" smtClean="0"/>
              <a:t> Jesus = Lord &amp; Christ (36)</a:t>
            </a:r>
          </a:p>
          <a:p>
            <a:r>
              <a:rPr lang="is-IS" sz="6000" dirty="0" smtClean="0"/>
              <a:t>…</a:t>
            </a:r>
          </a:p>
          <a:p>
            <a:pPr lvl="1"/>
            <a:r>
              <a:rPr lang="is-IS" sz="6000" dirty="0" smtClean="0"/>
              <a:t>REASONING – </a:t>
            </a:r>
            <a:endParaRPr lang="en-US" sz="6000" dirty="0" smtClean="0"/>
          </a:p>
          <a:p>
            <a:pPr marL="0" lvl="0" indent="0">
              <a:buNone/>
            </a:pPr>
            <a:r>
              <a:rPr lang="en-US" b="1" dirty="0" err="1" smtClean="0">
                <a:sym typeface="Wingdings"/>
              </a:rPr>
              <a:t>Vs</a:t>
            </a:r>
            <a:r>
              <a:rPr lang="en-US" b="1" dirty="0" smtClean="0">
                <a:sym typeface="Wingdings"/>
              </a:rPr>
              <a:t> 37 =  RESULT</a:t>
            </a:r>
            <a:r>
              <a:rPr lang="is-IS" b="1" dirty="0" smtClean="0">
                <a:sym typeface="Wingdings"/>
              </a:rPr>
              <a:t>…  hearing – believed (pricked in their heart)...  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have faith?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FaitH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=    “I Believe</a:t>
            </a:r>
            <a:r>
              <a:rPr lang="is-I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….”</a:t>
            </a:r>
          </a:p>
          <a:p>
            <a:endParaRPr lang="is-IS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is-I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sun is hot. 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is-I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car will start. My front door is locked.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is-I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tc.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is-I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tc.</a:t>
            </a:r>
          </a:p>
          <a:p>
            <a:r>
              <a:rPr lang="is-I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Much of life is lived ‘by faith’... </a:t>
            </a:r>
          </a:p>
          <a:p>
            <a:endParaRPr lang="is-IS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s-I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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is-I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elieve WHAT?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Faith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Without faith it is impossible to be saved – Heb. 11:6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just 'believe something' – but specifics involved…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1. God exists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2. He is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rewarder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those who diligently seek Him.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20:30-31 – </a:t>
            </a:r>
            <a:r>
              <a:rPr lang="en-US" sz="12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Jesus is the Christ, the Son of God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Romans 10:9-10 – Jesus raised from the dead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Romans 10:9–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because, if you confess with your mouth that Jesus is Lord and believe in your heart that </a:t>
            </a:r>
            <a:r>
              <a:rPr lang="en-US" sz="12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 raised him from the dead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you will be saved. </a:t>
            </a:r>
          </a:p>
          <a:p>
            <a:endParaRPr lang="en-US" dirty="0" smtClean="0"/>
          </a:p>
          <a:p>
            <a:r>
              <a:rPr lang="en-US" b="1" dirty="0" smtClean="0">
                <a:sym typeface="Wingdings"/>
              </a:rPr>
              <a:t> HOW to believe – the process</a:t>
            </a:r>
            <a:r>
              <a:rPr lang="is-IS" b="1" dirty="0" smtClean="0">
                <a:sym typeface="Wingdings"/>
              </a:rPr>
              <a:t>…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faith is established… how people come to believe.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we come to a conclusion ? 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we establish such ‘belief’ ?</a:t>
            </a:r>
          </a:p>
          <a:p>
            <a:endParaRPr lang="en-US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Wingdings" charset="0"/>
              <a:buChar char="à"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Rom. 10:17 –  by hearing </a:t>
            </a:r>
            <a:r>
              <a:rPr lang="is-I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the Word</a:t>
            </a:r>
          </a:p>
          <a:p>
            <a:pPr marL="171450" indent="-171450">
              <a:buFont typeface="Wingdings" charset="0"/>
              <a:buChar char="à"/>
            </a:pP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17:20 – believe THROUGH THEIR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faith is established… how people come to believe.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Rom. 10:17 – </a:t>
            </a:r>
          </a:p>
          <a:p>
            <a:r>
              <a:rPr lang="en-US" sz="1200" dirty="0" smtClean="0"/>
              <a:t>So faith comes from hearing, and hearing through the word of Christ.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  </a:t>
            </a:r>
            <a:r>
              <a:rPr lang="en-US" sz="12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17:20 – believe THROUGH THEIR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faith is established… how people come to believe.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17:20 – believe THROUGH THEIR WORD.</a:t>
            </a:r>
          </a:p>
          <a:p>
            <a:r>
              <a:rPr lang="en-US" sz="1200" dirty="0" smtClean="0"/>
              <a:t>“I do not ask for these only, but also for those who will believe in me through their word, </a:t>
            </a:r>
          </a:p>
          <a:p>
            <a:endParaRPr lang="en-US" sz="1200" b="1" dirty="0" smtClean="0"/>
          </a:p>
          <a:p>
            <a:r>
              <a:rPr lang="en-US" sz="1200" b="1" i="1" u="sng" dirty="0" smtClean="0">
                <a:sym typeface="Wingdings"/>
              </a:rPr>
              <a:t> Hearing  Belief</a:t>
            </a:r>
            <a:r>
              <a:rPr lang="is-IS" sz="1200" b="1" i="1" u="sng" dirty="0" smtClean="0">
                <a:sym typeface="Wingdings"/>
              </a:rPr>
              <a:t>… the process</a:t>
            </a:r>
            <a:endParaRPr lang="en-US" b="1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Hear – Believe 	but what is represented by the DASH? Something happens here!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We analyze, think about, and reason in our minds – we examine the evidence.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Some REJECT..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NOT necessarily the lack of evidence or the weakness of such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Prejudice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Simply not WANT TO … will deny in the face of evidence.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	Demands of such faith - </a:t>
            </a:r>
          </a:p>
          <a:p>
            <a:r>
              <a:rPr lang="en-US" b="1" i="1" u="sng" dirty="0" smtClean="0">
                <a:sym typeface="Wingdings"/>
              </a:rPr>
              <a:t> HENCE – Acts 17:1-4  REASONED from the scripture</a:t>
            </a:r>
            <a:endParaRPr lang="en-US" b="1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Example: Paul 'reasoned' – Acts 17:1-4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From the scriptures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The Christ must suffer, die, and be raised…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Jesus IS this Christ.</a:t>
            </a:r>
          </a:p>
          <a:p>
            <a:r>
              <a:rPr lang="en-US" sz="12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repeated:  14:1; 18:4;  19:8;  24:25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dirty="0" smtClean="0"/>
              <a:t>NOT the picture of modern preaching / yelling / threatening / intimidation / etc.</a:t>
            </a:r>
          </a:p>
          <a:p>
            <a:endParaRPr lang="en-US" dirty="0" smtClean="0"/>
          </a:p>
          <a:p>
            <a:r>
              <a:rPr lang="en-US" b="1" dirty="0" smtClean="0">
                <a:sym typeface="Wingdings"/>
              </a:rPr>
              <a:t> NOT a leap of faith!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Faith is NOT 'unreasonable' –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NOT a leap of faith, </a:t>
            </a:r>
          </a:p>
          <a:p>
            <a:endParaRPr lang="en-US" dirty="0" smtClean="0"/>
          </a:p>
          <a:p>
            <a:r>
              <a:rPr lang="en-US" dirty="0" smtClean="0"/>
              <a:t>Presented</a:t>
            </a:r>
            <a:r>
              <a:rPr lang="en-US" baseline="0" dirty="0" smtClean="0"/>
              <a:t> ‘evidence’ / reason –</a:t>
            </a:r>
          </a:p>
          <a:p>
            <a:r>
              <a:rPr lang="en-US" baseline="0" dirty="0" smtClean="0"/>
              <a:t>Was evaluated – true? Reasonable? False?</a:t>
            </a:r>
          </a:p>
          <a:p>
            <a:r>
              <a:rPr lang="en-US" baseline="0" dirty="0" smtClean="0"/>
              <a:t>Conclusion drawn.</a:t>
            </a:r>
          </a:p>
          <a:p>
            <a:endParaRPr lang="en-US" baseline="0" dirty="0" smtClean="0"/>
          </a:p>
          <a:p>
            <a:r>
              <a:rPr lang="en-US" b="1" i="1" u="sng" baseline="0" dirty="0" smtClean="0">
                <a:sym typeface="Wingdings"/>
              </a:rPr>
              <a:t> The presentation of Evidence?</a:t>
            </a:r>
            <a:endParaRPr lang="en-US" b="1" i="1" u="sn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Evidence ?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73262" y="2501488"/>
            <a:ext cx="449153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FFFF00"/>
                </a:solidFill>
              </a:rPr>
              <a:t>Prophecy</a:t>
            </a:r>
            <a:endParaRPr lang="en-US" sz="8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Evidence ?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28021"/>
            <a:ext cx="9144000" cy="2629979"/>
          </a:xfrm>
        </p:spPr>
        <p:txBody>
          <a:bodyPr/>
          <a:lstStyle/>
          <a:p>
            <a:r>
              <a:rPr lang="en-US" dirty="0" smtClean="0"/>
              <a:t>Thus it fulfilled – </a:t>
            </a:r>
          </a:p>
          <a:p>
            <a:r>
              <a:rPr lang="en-US" dirty="0" err="1" smtClean="0"/>
              <a:t>Mtt</a:t>
            </a:r>
            <a:r>
              <a:rPr lang="en-US" dirty="0" smtClean="0"/>
              <a:t>. 1:22, 2:15, 23; 4:14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73262" y="2501488"/>
            <a:ext cx="449153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FFFF00"/>
                </a:solidFill>
              </a:rPr>
              <a:t>Prophecy</a:t>
            </a:r>
            <a:endParaRPr lang="en-US" sz="8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931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4786"/>
            <a:ext cx="7772400" cy="1486996"/>
          </a:xfrm>
        </p:spPr>
        <p:txBody>
          <a:bodyPr/>
          <a:lstStyle/>
          <a:p>
            <a:r>
              <a:rPr lang="en-US" sz="8000" dirty="0" smtClean="0"/>
              <a:t>Evidence ?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63598"/>
            <a:ext cx="9144000" cy="1794402"/>
          </a:xfrm>
        </p:spPr>
        <p:txBody>
          <a:bodyPr/>
          <a:lstStyle/>
          <a:p>
            <a:r>
              <a:rPr lang="en-US" dirty="0" smtClean="0"/>
              <a:t>Mark 16:20; 1Thess. 1:4-5 </a:t>
            </a:r>
          </a:p>
          <a:p>
            <a:r>
              <a:rPr lang="en-US" dirty="0" smtClean="0"/>
              <a:t>Acts </a:t>
            </a:r>
            <a:r>
              <a:rPr lang="en-US" dirty="0"/>
              <a:t>8:5-6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73262" y="1281512"/>
            <a:ext cx="449153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smtClean="0"/>
              <a:t>Prophecy</a:t>
            </a:r>
            <a:endParaRPr lang="en-US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2414364" y="2997446"/>
            <a:ext cx="40815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FF00"/>
                </a:solidFill>
              </a:rPr>
              <a:t>Miracles</a:t>
            </a:r>
            <a:endParaRPr lang="en-US" sz="8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490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– Acts 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 Preaching (4-5)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Miracles confirmed (6-7)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Paid attention (6)</a:t>
            </a:r>
          </a:p>
          <a:p>
            <a:pPr lvl="1"/>
            <a:r>
              <a:rPr lang="en-US" sz="5400" dirty="0"/>
              <a:t> </a:t>
            </a:r>
            <a:r>
              <a:rPr lang="en-US" sz="5400" dirty="0" smtClean="0"/>
              <a:t>WERE Baptized – (12-13)</a:t>
            </a:r>
          </a:p>
          <a:p>
            <a:r>
              <a:rPr lang="en-US" sz="5400" dirty="0" smtClean="0"/>
              <a:t>Joy – (8)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16253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 smtClean="0"/>
              <a:t> Jesus = Lord &amp; Christ (36)</a:t>
            </a:r>
          </a:p>
          <a:p>
            <a:pPr lvl="1"/>
            <a:r>
              <a:rPr lang="en-US" sz="6000" dirty="0" smtClean="0"/>
              <a:t> Tongues – (1-13)</a:t>
            </a:r>
          </a:p>
          <a:p>
            <a:pPr lvl="1"/>
            <a:r>
              <a:rPr lang="en-US" sz="6000" dirty="0"/>
              <a:t> Prophecy – </a:t>
            </a:r>
            <a:r>
              <a:rPr lang="en-US" sz="6000" dirty="0" smtClean="0"/>
              <a:t>(14-21)</a:t>
            </a:r>
            <a:endParaRPr lang="en-US" sz="6000" dirty="0"/>
          </a:p>
          <a:p>
            <a:pPr lvl="1"/>
            <a:r>
              <a:rPr lang="en-US" sz="6000" dirty="0" smtClean="0"/>
              <a:t> </a:t>
            </a:r>
            <a:r>
              <a:rPr lang="en-US" sz="6000" dirty="0"/>
              <a:t>Reasoning – 22-36</a:t>
            </a:r>
          </a:p>
          <a:p>
            <a:pPr lvl="1"/>
            <a:r>
              <a:rPr lang="en-US" sz="6000" dirty="0" smtClean="0"/>
              <a:t> raised from the dead –</a:t>
            </a:r>
          </a:p>
        </p:txBody>
      </p:sp>
    </p:spTree>
    <p:extLst>
      <p:ext uri="{BB962C8B-B14F-4D97-AF65-F5344CB8AC3E}">
        <p14:creationId xmlns:p14="http://schemas.microsoft.com/office/powerpoint/2010/main" val="4016253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 smtClean="0"/>
              <a:t> Jesus = Lord &amp; Christ (36)</a:t>
            </a:r>
          </a:p>
          <a:p>
            <a:pPr lvl="1"/>
            <a:r>
              <a:rPr lang="en-US" sz="6000" dirty="0" smtClean="0"/>
              <a:t> Tongues – 1-13</a:t>
            </a:r>
          </a:p>
          <a:p>
            <a:pPr lvl="1"/>
            <a:r>
              <a:rPr lang="en-US" sz="6000" dirty="0"/>
              <a:t> </a:t>
            </a:r>
            <a:r>
              <a:rPr lang="en-US" sz="6000" dirty="0" smtClean="0"/>
              <a:t>raised from the dead –</a:t>
            </a:r>
          </a:p>
          <a:p>
            <a:pPr lvl="1"/>
            <a:r>
              <a:rPr lang="en-US" sz="6000" dirty="0"/>
              <a:t> </a:t>
            </a:r>
            <a:r>
              <a:rPr lang="en-US" sz="6000" dirty="0" smtClean="0"/>
              <a:t>Prophecy – </a:t>
            </a:r>
          </a:p>
          <a:p>
            <a:pPr lvl="1"/>
            <a:r>
              <a:rPr lang="en-US" sz="6000" dirty="0" smtClean="0"/>
              <a:t> Reasoning – 22-36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86338" y="2573578"/>
            <a:ext cx="6984363" cy="230832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FF00"/>
                </a:solidFill>
              </a:rPr>
              <a:t>Heard  ---</a:t>
            </a:r>
          </a:p>
          <a:p>
            <a:pPr algn="ctr"/>
            <a:r>
              <a:rPr lang="en-US" sz="7200" dirty="0" smtClean="0">
                <a:solidFill>
                  <a:srgbClr val="FFFF00"/>
                </a:solidFill>
              </a:rPr>
              <a:t>Pricked in Heart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95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Do YOU</a:t>
            </a:r>
            <a:br>
              <a:rPr lang="en-US" sz="8000" dirty="0" smtClean="0"/>
            </a:br>
            <a:r>
              <a:rPr lang="en-US" sz="8000" dirty="0" smtClean="0"/>
              <a:t>have faith?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53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0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I believe</a:t>
            </a:r>
            <a:r>
              <a:rPr lang="is-IS" sz="8000" dirty="0" smtClean="0"/>
              <a:t>…</a:t>
            </a:r>
            <a:br>
              <a:rPr lang="is-IS" sz="8000" dirty="0" smtClean="0"/>
            </a:br>
            <a:r>
              <a:rPr lang="is-IS" sz="8000" dirty="0"/>
              <a:t/>
            </a:r>
            <a:br>
              <a:rPr lang="is-IS" sz="8000" dirty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54851"/>
            <a:ext cx="9144000" cy="190314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69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I believe</a:t>
            </a:r>
            <a:r>
              <a:rPr lang="is-IS" sz="8000" dirty="0" smtClean="0"/>
              <a:t>…</a:t>
            </a:r>
            <a:br>
              <a:rPr lang="is-IS" sz="8000" dirty="0" smtClean="0"/>
            </a:br>
            <a:r>
              <a:rPr lang="is-IS" sz="8000" dirty="0"/>
              <a:t/>
            </a:r>
            <a:br>
              <a:rPr lang="is-IS" sz="8000" dirty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54851"/>
            <a:ext cx="9144000" cy="1903149"/>
          </a:xfrm>
        </p:spPr>
        <p:txBody>
          <a:bodyPr/>
          <a:lstStyle/>
          <a:p>
            <a:r>
              <a:rPr lang="en-US" dirty="0" smtClean="0"/>
              <a:t>Heb. 11:6;   John 20:30-31;</a:t>
            </a:r>
          </a:p>
          <a:p>
            <a:r>
              <a:rPr lang="en-US" dirty="0" smtClean="0"/>
              <a:t>Romans 10:9-10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6963" y="2564208"/>
            <a:ext cx="4099587" cy="1446550"/>
          </a:xfrm>
          <a:prstGeom prst="rect">
            <a:avLst/>
          </a:prstGeom>
          <a:solidFill>
            <a:srgbClr val="66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WHAT?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441251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How to believe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How to believe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Romans 10:17    John 17:20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79318" y="785839"/>
            <a:ext cx="6473658" cy="501675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Faith comes by hearing</a:t>
            </a:r>
          </a:p>
          <a:p>
            <a:pPr algn="ctr"/>
            <a:r>
              <a:rPr lang="en-US" sz="8000" dirty="0" smtClean="0"/>
              <a:t> </a:t>
            </a:r>
            <a:r>
              <a:rPr lang="is-IS" sz="8000" dirty="0" smtClean="0"/>
              <a:t>… the Word of God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66517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How to believe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Romans 10:17    John 17:20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79318" y="785839"/>
            <a:ext cx="6473658" cy="378565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Believe</a:t>
            </a:r>
            <a:r>
              <a:rPr lang="is-IS" sz="8000" dirty="0" smtClean="0"/>
              <a:t>…</a:t>
            </a:r>
          </a:p>
          <a:p>
            <a:pPr algn="ctr"/>
            <a:r>
              <a:rPr lang="en-US" sz="8000" dirty="0" smtClean="0"/>
              <a:t>T</a:t>
            </a:r>
            <a:r>
              <a:rPr lang="is-IS" sz="8000" dirty="0" smtClean="0"/>
              <a:t>hru their</a:t>
            </a:r>
          </a:p>
          <a:p>
            <a:pPr algn="ctr"/>
            <a:r>
              <a:rPr lang="en-US" sz="8000" dirty="0" smtClean="0"/>
              <a:t>W</a:t>
            </a:r>
            <a:r>
              <a:rPr lang="is-IS" sz="8000" dirty="0" smtClean="0"/>
              <a:t>ord.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589635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229" y="2602460"/>
            <a:ext cx="3073667" cy="3073667"/>
          </a:xfrm>
          <a:prstGeom prst="rect">
            <a:avLst/>
          </a:prstGeom>
        </p:spPr>
      </p:pic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Hear  --  Believe</a:t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Reason – Evaluate - Conclude</a:t>
            </a:r>
            <a:endParaRPr lang="en-US" dirty="0"/>
          </a:p>
        </p:txBody>
      </p:sp>
      <p:sp>
        <p:nvSpPr>
          <p:cNvPr id="5" name="Donut 4"/>
          <p:cNvSpPr/>
          <p:nvPr/>
        </p:nvSpPr>
        <p:spPr>
          <a:xfrm>
            <a:off x="3402054" y="1067049"/>
            <a:ext cx="1442346" cy="1692615"/>
          </a:xfrm>
          <a:prstGeom prst="donut">
            <a:avLst>
              <a:gd name="adj" fmla="val 10849"/>
            </a:avLst>
          </a:prstGeom>
          <a:solidFill>
            <a:srgbClr val="FF0000"/>
          </a:solidFill>
          <a:ln w="31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ent-Up Arrow 6"/>
          <p:cNvSpPr/>
          <p:nvPr/>
        </p:nvSpPr>
        <p:spPr>
          <a:xfrm rot="5400000">
            <a:off x="1855432" y="3036962"/>
            <a:ext cx="1335989" cy="134557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-Up Arrow 8"/>
          <p:cNvSpPr/>
          <p:nvPr/>
        </p:nvSpPr>
        <p:spPr>
          <a:xfrm>
            <a:off x="5316215" y="2907585"/>
            <a:ext cx="1335989" cy="134557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Reasoned</a:t>
            </a:r>
            <a:br>
              <a:rPr lang="en-US" sz="8000" dirty="0" smtClean="0"/>
            </a:br>
            <a:r>
              <a:rPr lang="en-US" sz="8000" dirty="0" smtClean="0"/>
              <a:t>from the</a:t>
            </a:r>
            <a:br>
              <a:rPr lang="en-US" sz="8000" dirty="0" smtClean="0"/>
            </a:br>
            <a:r>
              <a:rPr lang="en-US" sz="8000" dirty="0" smtClean="0"/>
              <a:t>Scriptures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Acts 17:1-4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NOT a </a:t>
            </a:r>
            <a:br>
              <a:rPr lang="en-US" sz="8000" dirty="0" smtClean="0"/>
            </a:br>
            <a:r>
              <a:rPr lang="en-US" sz="8000" dirty="0" smtClean="0"/>
              <a:t>‘leap of Faith’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3799</TotalTime>
  <Words>633</Words>
  <Application>Microsoft Macintosh PowerPoint</Application>
  <PresentationFormat>On-screen Show (4:3)</PresentationFormat>
  <Paragraphs>200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 Black </vt:lpstr>
      <vt:lpstr>PowerPoint Presentation</vt:lpstr>
      <vt:lpstr>I believe…  </vt:lpstr>
      <vt:lpstr>I believe…  </vt:lpstr>
      <vt:lpstr>How to believe</vt:lpstr>
      <vt:lpstr>How to believe</vt:lpstr>
      <vt:lpstr>How to believe</vt:lpstr>
      <vt:lpstr>Hear  --  Believe  </vt:lpstr>
      <vt:lpstr>Reasoned from the Scriptures</vt:lpstr>
      <vt:lpstr>NOT a  ‘leap of Faith’</vt:lpstr>
      <vt:lpstr>Evidence ?  </vt:lpstr>
      <vt:lpstr>Evidence ?  </vt:lpstr>
      <vt:lpstr>Evidence ? </vt:lpstr>
      <vt:lpstr>Conversion – Acts 8</vt:lpstr>
      <vt:lpstr>Acts 2</vt:lpstr>
      <vt:lpstr>Acts 2</vt:lpstr>
      <vt:lpstr>Do YOU have faith?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Kurt Lindsay</cp:lastModifiedBy>
  <cp:revision>42</cp:revision>
  <dcterms:created xsi:type="dcterms:W3CDTF">2014-01-26T20:19:07Z</dcterms:created>
  <dcterms:modified xsi:type="dcterms:W3CDTF">2015-12-07T01:39:07Z</dcterms:modified>
</cp:coreProperties>
</file>