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8" r:id="rId2"/>
    <p:sldId id="299" r:id="rId3"/>
    <p:sldId id="300" r:id="rId4"/>
    <p:sldId id="301" r:id="rId5"/>
    <p:sldId id="302" r:id="rId6"/>
    <p:sldId id="305" r:id="rId7"/>
    <p:sldId id="306" r:id="rId8"/>
    <p:sldId id="314" r:id="rId9"/>
    <p:sldId id="315" r:id="rId10"/>
    <p:sldId id="307" r:id="rId11"/>
    <p:sldId id="308" r:id="rId12"/>
    <p:sldId id="316" r:id="rId13"/>
    <p:sldId id="304" r:id="rId14"/>
    <p:sldId id="297" r:id="rId15"/>
    <p:sldId id="322" r:id="rId16"/>
    <p:sldId id="303" r:id="rId17"/>
    <p:sldId id="318" r:id="rId18"/>
    <p:sldId id="317" r:id="rId19"/>
    <p:sldId id="319" r:id="rId20"/>
    <p:sldId id="320" r:id="rId21"/>
    <p:sldId id="321" r:id="rId22"/>
    <p:sldId id="309" r:id="rId23"/>
    <p:sldId id="310" r:id="rId24"/>
    <p:sldId id="311" r:id="rId25"/>
    <p:sldId id="312" r:id="rId26"/>
    <p:sldId id="31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E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5" autoAdjust="0"/>
    <p:restoredTop sz="45864" autoAdjust="0"/>
  </p:normalViewPr>
  <p:slideViewPr>
    <p:cSldViewPr snapToGrid="0" snapToObjects="1">
      <p:cViewPr varScale="1">
        <p:scale>
          <a:sx n="42" d="100"/>
          <a:sy n="42" d="100"/>
        </p:scale>
        <p:origin x="-28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AF3F1-2029-8448-9949-040AADFBB1AB}" type="datetimeFigureOut">
              <a:rPr lang="en-US" smtClean="0"/>
              <a:t>2/24/16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06FC5-5253-8444-A22F-B474784BD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33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Priesthood – holy nation – Israel’s covenant relationship begins</a:t>
            </a:r>
          </a:p>
          <a:p>
            <a:r>
              <a:rPr lang="en-US" dirty="0" smtClean="0"/>
              <a:t>Serves like a ‘preamble’ to the covenant, as the people agree to be God’s people.</a:t>
            </a:r>
          </a:p>
          <a:p>
            <a:r>
              <a:rPr lang="en-US" dirty="0" smtClean="0"/>
              <a:t>Exodus 19</a:t>
            </a:r>
            <a:r>
              <a:rPr lang="en-US" baseline="0" dirty="0" smtClean="0"/>
              <a:t> -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Sanctified and Purified</a:t>
            </a:r>
            <a:endParaRPr lang="en-US" sz="1200" b="1" i="1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most importantly, the worshipers must be sanctified or purified (v. 14).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Known sins cannot deliberately be transported into the presence of God.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Anything that is obnoxious to God must be purged."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(Baker's Handbook On The Pentateuch, Logos Edition).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Applied to CHRISTIANS – 1 Pet. 2:5-9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Applied to CHRISTIANS</a:t>
            </a:r>
            <a:r>
              <a:rPr lang="en-US" b="1" baseline="0" dirty="0" smtClean="0"/>
              <a:t> </a:t>
            </a:r>
            <a:r>
              <a:rPr lang="is-IS" b="1" baseline="0" dirty="0" smtClean="0"/>
              <a:t>…  1 Pet. 2:5-9</a:t>
            </a:r>
          </a:p>
          <a:p>
            <a:r>
              <a:rPr lang="en-US" baseline="0" dirty="0" smtClean="0"/>
              <a:t>A</a:t>
            </a:r>
            <a:r>
              <a:rPr lang="is-IS" baseline="0" dirty="0" smtClean="0"/>
              <a:t> long and tortured history of Israel’s relationship</a:t>
            </a:r>
          </a:p>
          <a:p>
            <a:r>
              <a:rPr lang="is-IS" baseline="0" dirty="0" smtClean="0"/>
              <a:t>Their repeated unfaithfulness to the covenant – </a:t>
            </a:r>
          </a:p>
          <a:p>
            <a:r>
              <a:rPr lang="is-IS" baseline="0" dirty="0" smtClean="0"/>
              <a:t>God’s promise to Abraham still stood –</a:t>
            </a:r>
          </a:p>
          <a:p>
            <a:r>
              <a:rPr lang="is-IS" baseline="0" dirty="0" smtClean="0"/>
              <a:t>God promises a NEW COVENANT – Heb. 8:8f / Jerm. 31:31-34</a:t>
            </a:r>
          </a:p>
          <a:p>
            <a:r>
              <a:rPr lang="is-IS" baseline="0" dirty="0" smtClean="0"/>
              <a:t>Heb. 9:15 -  that they might receive the eternal inheritence - </a:t>
            </a:r>
          </a:p>
          <a:p>
            <a:r>
              <a:rPr lang="is-IS" baseline="0" dirty="0" smtClean="0"/>
              <a:t>Jesus the mediator of the NEW COVENANT – Heb. 12:24 !</a:t>
            </a:r>
          </a:p>
          <a:p>
            <a:endParaRPr lang="is-IS" baseline="0" dirty="0" smtClean="0"/>
          </a:p>
          <a:p>
            <a:r>
              <a:rPr lang="is-IS" b="1" baseline="0" dirty="0" smtClean="0">
                <a:sym typeface="Wingdings"/>
              </a:rPr>
              <a:t>  CHART – God / Priests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God</a:t>
            </a:r>
            <a:r>
              <a:rPr lang="en-US" baseline="0" dirty="0" smtClean="0"/>
              <a:t> and Christians</a:t>
            </a:r>
          </a:p>
          <a:p>
            <a:r>
              <a:rPr lang="en-US" baseline="0" dirty="0" smtClean="0"/>
              <a:t>A HOLY Nation – </a:t>
            </a:r>
          </a:p>
          <a:p>
            <a:r>
              <a:rPr lang="en-US" baseline="0" dirty="0" smtClean="0"/>
              <a:t>A Kingdom of Priests –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Their right / duty to worship and Serve God</a:t>
            </a:r>
            <a:r>
              <a:rPr lang="is-IS" baseline="0" dirty="0" smtClean="0"/>
              <a:t>… </a:t>
            </a:r>
          </a:p>
          <a:p>
            <a:r>
              <a:rPr lang="is-IS" baseline="0" dirty="0" smtClean="0"/>
              <a:t>Had seen the priests of Rome / world -– BETWEEN people and ‘gods’ – </a:t>
            </a:r>
          </a:p>
          <a:p>
            <a:r>
              <a:rPr lang="is-IS" baseline="0" dirty="0" smtClean="0"/>
              <a:t>NOW – they will enter into the very presence of God!</a:t>
            </a:r>
          </a:p>
          <a:p>
            <a:r>
              <a:rPr lang="is-IS" b="1" i="1" u="sng" baseline="0" dirty="0" smtClean="0">
                <a:sym typeface="Wingdings"/>
              </a:rPr>
              <a:t> Prepare to meet with God</a:t>
            </a:r>
            <a:endParaRPr lang="en-US" b="1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910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Draw NEAR unto God – the function of priests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interesting to see James' statement of such: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"Draw near to God and He will draw near to you.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God’s possession, people, priests – we DRAW NEAR unto HIM</a:t>
            </a:r>
            <a:r>
              <a:rPr lang="is-I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 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</a:t>
            </a:r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Cleanse your hands,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 sinners; and purify your hearts, you double-minded" (James 4:8).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 as Israel was to prepare themselves outwardly and inwardly to meet with God,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God's people are to purify themselves. As there was to be nothing "casual or cavalier" back then, so it is today.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"Draw near to God and He will draw near to you.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Cleanse your hands, you sinners; and purify your hearts, you double-minded" (James 4:8).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Just as Israel was to prepare themselves outwardly and inwardly to meet with God,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 God's people are to purify themselves.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there was to be nothing "casual or cavalier" back then, so it is today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DRAW NEAR - Hebrews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801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Exod. 19:22 – </a:t>
            </a:r>
          </a:p>
          <a:p>
            <a:endParaRPr lang="en-US" dirty="0" smtClean="0"/>
          </a:p>
          <a:p>
            <a:r>
              <a:rPr lang="en-US" b="1" dirty="0" smtClean="0"/>
              <a:t>Lev. 10:3 </a:t>
            </a:r>
          </a:p>
          <a:p>
            <a:pPr rtl="0"/>
            <a:r>
              <a:rPr lang="en-US" sz="1200" dirty="0" smtClean="0"/>
              <a:t>2</a:t>
            </a:r>
            <a:r>
              <a:rPr lang="en-US" sz="1200" baseline="0" dirty="0" smtClean="0"/>
              <a:t> </a:t>
            </a:r>
            <a:r>
              <a:rPr lang="en-US" sz="1200" dirty="0" smtClean="0"/>
              <a:t>And fire came out from the presence of the Lord and consumed them, and they died before the Lord.</a:t>
            </a:r>
          </a:p>
          <a:p>
            <a:pPr rtl="0"/>
            <a:r>
              <a:rPr lang="en-US" sz="1200" dirty="0" smtClean="0"/>
              <a:t>3</a:t>
            </a:r>
            <a:r>
              <a:rPr lang="en-US" sz="1200" baseline="0" dirty="0" smtClean="0"/>
              <a:t> </a:t>
            </a:r>
            <a:r>
              <a:rPr lang="en-US" sz="1200" dirty="0" smtClean="0"/>
              <a:t>Then Moses said to Aaron, “It is what the Lord spoke, saying,</a:t>
            </a:r>
          </a:p>
          <a:p>
            <a:pPr rtl="0"/>
            <a:r>
              <a:rPr lang="en-US" sz="1200" dirty="0" smtClean="0"/>
              <a:t>‘By those who come near Me </a:t>
            </a:r>
            <a:r>
              <a:rPr lang="en-US" sz="1200" baseline="0" dirty="0" smtClean="0"/>
              <a:t>I will be treated as holy,</a:t>
            </a:r>
          </a:p>
          <a:p>
            <a:pPr rtl="0"/>
            <a:r>
              <a:rPr lang="en-US" sz="1200" dirty="0" smtClean="0"/>
              <a:t>And before all the people I will be honored.’ ”</a:t>
            </a:r>
          </a:p>
          <a:p>
            <a:endParaRPr lang="en-US" b="1" i="1" dirty="0" smtClean="0"/>
          </a:p>
          <a:p>
            <a:r>
              <a:rPr lang="en-US" b="0" i="1" dirty="0" smtClean="0"/>
              <a:t>THUS James 4:8 – </a:t>
            </a:r>
          </a:p>
          <a:p>
            <a:r>
              <a:rPr lang="en-US" b="1" dirty="0" smtClean="0">
                <a:sym typeface="Wingdings"/>
              </a:rPr>
              <a:t> THUS also, Hebrews picks up this very draw near theme!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4510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We, as God's people also draw near unto God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(Hebrews 4:16; 7:19, 25; 10:1, 22, 25).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 of those who approach God to Worship /  Serve Him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BOTH in assembly and in life.</a:t>
            </a:r>
          </a:p>
          <a:p>
            <a:endParaRPr lang="en-US" dirty="0" smtClean="0"/>
          </a:p>
          <a:p>
            <a:r>
              <a:rPr lang="en-US" b="1" dirty="0" smtClean="0">
                <a:sym typeface="Wingdings"/>
              </a:rPr>
              <a:t> Hebrews 13:15-16 – specifics</a:t>
            </a:r>
            <a:r>
              <a:rPr lang="is-IS" b="1" dirty="0" smtClean="0">
                <a:sym typeface="Wingdings"/>
              </a:rPr>
              <a:t>…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NT - two passages in particular Heb. 13:15-16  and Rom. 12:1-2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Heb. - lists three aspects of such offering -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Praise, do good, and ‘share’ — </a:t>
            </a:r>
          </a:p>
          <a:p>
            <a:pPr marL="228600" indent="-228600" rtl="0">
              <a:buAutoNum type="arabicPlain" startAt="15"/>
            </a:pPr>
            <a:r>
              <a:rPr lang="en-US" sz="1200" dirty="0" smtClean="0"/>
              <a:t>Through Him then, let us continually offer up a sacrifice of praise to God, that is, the fruit of lips that give thanks to His name.</a:t>
            </a:r>
          </a:p>
          <a:p>
            <a:pPr marL="228600" indent="-228600" rtl="0">
              <a:buAutoNum type="arabicPlain" startAt="15"/>
            </a:pPr>
            <a:r>
              <a:rPr lang="en-US" sz="1200" dirty="0" smtClean="0"/>
              <a:t>And do not neglect doing good and sharing, for with such sacrifices God is pleased.</a:t>
            </a:r>
          </a:p>
          <a:p>
            <a:pPr marL="228600" indent="-228600" rtl="0">
              <a:buAutoNum type="arabicPlain" startAt="15"/>
            </a:pPr>
            <a:endParaRPr lang="en-US" sz="1200" dirty="0" smtClean="0"/>
          </a:p>
          <a:p>
            <a:pPr marL="171450" indent="-171450">
              <a:buFont typeface="Wingdings" charset="0"/>
              <a:buChar char="à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/>
              </a:rPr>
              <a:t>Hebrews 10:22 – DRAW NEAR</a:t>
            </a:r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Wingdings" charset="0"/>
              <a:buChar char="à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are to "draw near with a sincere heart in full assurance of faith, having our hearts sprinkled clean from and evil conscience and our bodies washed with pure water" (Heb. 10:22).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/>
              <a:t>Have you had your heart sprinkled / body washed? </a:t>
            </a:r>
          </a:p>
          <a:p>
            <a:r>
              <a:rPr lang="en-US" dirty="0" smtClean="0"/>
              <a:t>Are you part of God’s people – a kingdom of priests – a holy nation?</a:t>
            </a:r>
          </a:p>
          <a:p>
            <a:r>
              <a:rPr lang="en-US" dirty="0" smtClean="0"/>
              <a:t>Do </a:t>
            </a:r>
            <a:r>
              <a:rPr lang="en-US" smtClean="0"/>
              <a:t>so today.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You yourselves have seen what I did to the Egyptians, and </a:t>
            </a:r>
            <a:r>
              <a:rPr lang="en-US" sz="1200" i="1" dirty="0" smtClean="0"/>
              <a:t>how I bore you on eagles’ wings, and brought you to Myself.</a:t>
            </a:r>
          </a:p>
          <a:p>
            <a:endParaRPr lang="en-US" sz="1200" i="1" dirty="0" smtClean="0"/>
          </a:p>
          <a:p>
            <a:r>
              <a:rPr lang="en-US" sz="1200" b="1" i="0" dirty="0" smtClean="0">
                <a:sym typeface="Wingdings"/>
              </a:rPr>
              <a:t> Israel in Egypt</a:t>
            </a:r>
            <a:endParaRPr lang="en-US" sz="1200" b="1" i="0" dirty="0" smtClean="0"/>
          </a:p>
          <a:p>
            <a:r>
              <a:rPr lang="en-US" sz="1200" i="0" dirty="0" smtClean="0"/>
              <a:t>The whole</a:t>
            </a:r>
            <a:r>
              <a:rPr lang="en-US" sz="1200" i="0" baseline="0" dirty="0" smtClean="0"/>
              <a:t> story of Israel in Egypt.</a:t>
            </a:r>
          </a:p>
          <a:p>
            <a:r>
              <a:rPr lang="en-US" sz="1200" i="0" baseline="0" dirty="0" smtClean="0"/>
              <a:t>Predicted to Abraham – Gen. 17</a:t>
            </a:r>
          </a:p>
          <a:p>
            <a:r>
              <a:rPr lang="en-US" sz="1200" i="0" baseline="0" dirty="0" smtClean="0"/>
              <a:t>Joseph sold into Egypt – </a:t>
            </a:r>
          </a:p>
          <a:p>
            <a:r>
              <a:rPr lang="en-US" sz="1200" i="0" baseline="0" dirty="0" smtClean="0"/>
              <a:t>Joseph prospers in Egypt – </a:t>
            </a:r>
          </a:p>
          <a:p>
            <a:r>
              <a:rPr lang="en-US" sz="1200" i="0" baseline="0" dirty="0" smtClean="0"/>
              <a:t>Famine in Canaan – Jacob to Egypt</a:t>
            </a:r>
          </a:p>
          <a:p>
            <a:r>
              <a:rPr lang="en-US" sz="1200" i="0" baseline="0" dirty="0" smtClean="0"/>
              <a:t>Protected / multiplied –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dirty="0" smtClean="0"/>
              <a:t>The whole</a:t>
            </a:r>
            <a:r>
              <a:rPr lang="en-US" sz="1200" b="1" i="0" baseline="0" dirty="0" smtClean="0"/>
              <a:t> story of Israel in Egypt.</a:t>
            </a:r>
          </a:p>
          <a:p>
            <a:r>
              <a:rPr lang="en-US" sz="1200" i="0" baseline="0" dirty="0" smtClean="0"/>
              <a:t>Predicted to Abraham – Gen. 17</a:t>
            </a:r>
          </a:p>
          <a:p>
            <a:r>
              <a:rPr lang="en-US" sz="1200" i="0" baseline="0" dirty="0" smtClean="0"/>
              <a:t>Joseph sold into Egypt – </a:t>
            </a:r>
          </a:p>
          <a:p>
            <a:r>
              <a:rPr lang="en-US" sz="1200" i="0" baseline="0" dirty="0" smtClean="0"/>
              <a:t>Joseph prospers in Egypt – </a:t>
            </a:r>
          </a:p>
          <a:p>
            <a:r>
              <a:rPr lang="en-US" sz="1200" i="0" baseline="0" dirty="0" smtClean="0"/>
              <a:t>Famine in Canaan – Jacob to Egypt</a:t>
            </a:r>
          </a:p>
          <a:p>
            <a:r>
              <a:rPr lang="en-US" sz="1200" i="0" baseline="0" dirty="0" smtClean="0"/>
              <a:t>Protected / multiplied – </a:t>
            </a:r>
          </a:p>
          <a:p>
            <a:r>
              <a:rPr lang="en-US" sz="1200" b="1" i="0" baseline="0" dirty="0" smtClean="0">
                <a:sym typeface="Wingdings"/>
              </a:rPr>
              <a:t> Moses</a:t>
            </a:r>
            <a:endParaRPr lang="en-US" b="1" i="0" dirty="0" smtClean="0"/>
          </a:p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Israel in BONDAGE</a:t>
            </a:r>
          </a:p>
          <a:p>
            <a:r>
              <a:rPr lang="en-US" dirty="0" smtClean="0"/>
              <a:t>Ex. 5:2 – a king that knew not Joseph, enslaved</a:t>
            </a:r>
            <a:r>
              <a:rPr lang="en-US" baseline="0" dirty="0" smtClean="0"/>
              <a:t> the people – </a:t>
            </a:r>
          </a:p>
          <a:p>
            <a:r>
              <a:rPr lang="en-US" baseline="0" dirty="0" smtClean="0"/>
              <a:t>   This apparently continue for many years (100’s ?)</a:t>
            </a:r>
            <a:endParaRPr lang="en-US" dirty="0" smtClean="0"/>
          </a:p>
          <a:p>
            <a:r>
              <a:rPr lang="en-US" b="1" dirty="0" smtClean="0"/>
              <a:t>Moses</a:t>
            </a:r>
            <a:r>
              <a:rPr lang="en-US" b="1" baseline="0" dirty="0" smtClean="0"/>
              <a:t> Raised up  -   GOD already providing for what He will do</a:t>
            </a:r>
          </a:p>
          <a:p>
            <a:r>
              <a:rPr lang="en-US" baseline="0" dirty="0" smtClean="0"/>
              <a:t>	saved, nurtured, taught, </a:t>
            </a:r>
          </a:p>
          <a:p>
            <a:r>
              <a:rPr lang="en-US" baseline="0" dirty="0" smtClean="0"/>
              <a:t>	Wilderness, return.</a:t>
            </a:r>
          </a:p>
          <a:p>
            <a:endParaRPr lang="en-US" baseline="0" dirty="0" smtClean="0"/>
          </a:p>
          <a:p>
            <a:r>
              <a:rPr lang="en-US" b="1" baseline="0" dirty="0" smtClean="0">
                <a:sym typeface="Wingdings"/>
              </a:rPr>
              <a:t> Delivered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God</a:t>
            </a:r>
            <a:r>
              <a:rPr lang="en-US" b="1" baseline="0" dirty="0" smtClean="0"/>
              <a:t> Delivers thru Moses –</a:t>
            </a:r>
          </a:p>
          <a:p>
            <a:r>
              <a:rPr lang="en-US" baseline="0" dirty="0" smtClean="0"/>
              <a:t>Plagues / miracles / signs – </a:t>
            </a:r>
          </a:p>
          <a:p>
            <a:r>
              <a:rPr lang="en-US" baseline="0" dirty="0" smtClean="0"/>
              <a:t>Red Sea – destroy Egyptian army</a:t>
            </a:r>
          </a:p>
          <a:p>
            <a:r>
              <a:rPr lang="en-US" baseline="0" dirty="0" smtClean="0"/>
              <a:t>Leading – cloud / pillar of fire – </a:t>
            </a:r>
          </a:p>
          <a:p>
            <a:r>
              <a:rPr lang="en-US" baseline="0" dirty="0" smtClean="0"/>
              <a:t>Provide – quail, manna, water – </a:t>
            </a:r>
          </a:p>
          <a:p>
            <a:endParaRPr lang="en-US" baseline="0" dirty="0" smtClean="0"/>
          </a:p>
          <a:p>
            <a:r>
              <a:rPr lang="en-US" b="1" baseline="0" dirty="0" smtClean="0">
                <a:sym typeface="Wingdings"/>
              </a:rPr>
              <a:t> The AGREEMENT – Israel’s part of the covenant!  Ex. 19:5</a:t>
            </a:r>
            <a:endParaRPr lang="en-US" b="1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He puts conditions upon their part of such relationship: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"if you will obey my voice and keep my covenant" (vs. vs. 5).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MAKE this covenant – but they have agreed to its provisions!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have agreed to obey / keep – 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God’s Blessing -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God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Blesses: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 states the result: "You shall be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228600" indent="-228600">
              <a:buAutoNum type="arabicParenR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 treasured possession, </a:t>
            </a:r>
          </a:p>
          <a:p>
            <a:pPr marL="228600" indent="-228600">
              <a:buAutoNum type="arabicParenR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a kingdom of priests unto God, and </a:t>
            </a:r>
          </a:p>
          <a:p>
            <a:pPr marL="228600" indent="-228600">
              <a:buAutoNum type="arabicParenR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a holy nation (vs. 5-6). </a:t>
            </a:r>
          </a:p>
          <a:p>
            <a:pPr marL="228600" indent="-228600">
              <a:buAutoNum type="arabicParenR"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is God’s part of the covenant: HIS provisions / relationship to Them.</a:t>
            </a:r>
          </a:p>
          <a:p>
            <a:pPr marL="0" indent="0">
              <a:buNone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Relationship! CHART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God</a:t>
            </a:r>
            <a:r>
              <a:rPr lang="en-US" b="1" baseline="0" dirty="0" smtClean="0"/>
              <a:t> and Israel</a:t>
            </a:r>
          </a:p>
          <a:p>
            <a:r>
              <a:rPr lang="en-US" baseline="0" dirty="0" smtClean="0"/>
              <a:t>A HOLY Nation – </a:t>
            </a:r>
          </a:p>
          <a:p>
            <a:r>
              <a:rPr lang="en-US" baseline="0" dirty="0" smtClean="0"/>
              <a:t>A Kingdom of Priests –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Their right / duty to worship and Serve God</a:t>
            </a:r>
            <a:r>
              <a:rPr lang="is-IS" baseline="0" dirty="0" smtClean="0"/>
              <a:t>… </a:t>
            </a:r>
          </a:p>
          <a:p>
            <a:r>
              <a:rPr lang="is-IS" baseline="0" dirty="0" smtClean="0"/>
              <a:t>Had seen the priests of Egypt – BETWEEN people and ‘gods’ – </a:t>
            </a:r>
          </a:p>
          <a:p>
            <a:r>
              <a:rPr lang="is-IS" baseline="0" dirty="0" smtClean="0"/>
              <a:t>NOW – they will enter into the very presence of God!</a:t>
            </a:r>
          </a:p>
          <a:p>
            <a:r>
              <a:rPr lang="is-IS" b="1" i="1" u="sng" baseline="0" dirty="0" smtClean="0">
                <a:sym typeface="Wingdings"/>
              </a:rPr>
              <a:t> Prepare to meet with God</a:t>
            </a:r>
            <a:endParaRPr lang="en-US" b="1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91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Prepare to meet with God – 19:9-17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They agree to all of this (vs. 8), and God instructs them to prepare to meet Him (vs. 10-14). Victor Hamilton commented on this: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"The people spend the better part of three days (v. 16) preparing to meet God.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Nothing is casual or cavalier. There is no place for nonchalance.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One does not rush precipitously into the presence of God; rather,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something for which one prepares diligently and thoroughly.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i="1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 Sanctified and Purified   (continue quote)</a:t>
            </a:r>
            <a:endParaRPr lang="en-US" sz="1200" b="1" i="1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most importantly, the worshipers must be sanctified or purified (v. 14).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Known sins cannot deliberately be transported into the presence of God.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Anything that is obnoxious to God must be purged."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(Baker's Handbook On The Pentateuch, Logos Edition).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A06FC5-5253-8444-A22F-B474784BDD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25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168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739" y="1391478"/>
            <a:ext cx="8790609" cy="53299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49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Prepare to</a:t>
            </a:r>
            <a:br>
              <a:rPr lang="en-US" sz="8000" dirty="0" smtClean="0"/>
            </a:br>
            <a:r>
              <a:rPr lang="en-US" sz="8000" dirty="0" smtClean="0"/>
              <a:t>meet with God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Exod. 19:9-17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59078" y="1724790"/>
            <a:ext cx="4694314" cy="280076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8800" dirty="0" smtClean="0"/>
              <a:t>Sanctified</a:t>
            </a:r>
          </a:p>
          <a:p>
            <a:pPr algn="ctr"/>
            <a:r>
              <a:rPr lang="en-US" sz="8800" dirty="0" smtClean="0"/>
              <a:t>Purified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22839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Applied to</a:t>
            </a:r>
            <a:br>
              <a:rPr lang="en-US" sz="8000" dirty="0" smtClean="0"/>
            </a:br>
            <a:r>
              <a:rPr lang="en-US" sz="8000" dirty="0" smtClean="0"/>
              <a:t>Christians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1 Pet. 2:5-9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9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739" y="211656"/>
            <a:ext cx="8790609" cy="65098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dirty="0" smtClean="0"/>
              <a:t>God</a:t>
            </a:r>
          </a:p>
          <a:p>
            <a:pPr marL="0" indent="0" algn="ctr">
              <a:buNone/>
            </a:pPr>
            <a:endParaRPr lang="en-US" sz="8000" dirty="0" smtClean="0"/>
          </a:p>
          <a:p>
            <a:pPr marL="0" indent="0" algn="ctr">
              <a:buNone/>
            </a:pPr>
            <a:r>
              <a:rPr lang="en-US" sz="8000" dirty="0" smtClean="0"/>
              <a:t>Holy Priesthood</a:t>
            </a:r>
          </a:p>
          <a:p>
            <a:pPr marL="0" indent="0" algn="ctr">
              <a:buNone/>
            </a:pPr>
            <a:r>
              <a:rPr lang="en-US" sz="8000" dirty="0" smtClean="0"/>
              <a:t>(Christians)</a:t>
            </a:r>
            <a:endParaRPr lang="en-US" sz="8000" dirty="0"/>
          </a:p>
        </p:txBody>
      </p:sp>
      <p:sp>
        <p:nvSpPr>
          <p:cNvPr id="4" name="Up-Down Arrow 3"/>
          <p:cNvSpPr/>
          <p:nvPr/>
        </p:nvSpPr>
        <p:spPr>
          <a:xfrm>
            <a:off x="4384887" y="1647885"/>
            <a:ext cx="650172" cy="1587412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5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Draw near</a:t>
            </a:r>
            <a:br>
              <a:rPr lang="en-US" sz="8000" dirty="0" smtClean="0"/>
            </a:br>
            <a:r>
              <a:rPr lang="en-US" sz="8000" dirty="0" smtClean="0"/>
              <a:t>unto God</a:t>
            </a:r>
            <a:r>
              <a:rPr lang="is-IS" sz="8000" dirty="0" smtClean="0"/>
              <a:t>…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James 4:8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7200" dirty="0"/>
              <a:t>Cleanse your hands, you sinners; and purify your hearts, you double-minded" </a:t>
            </a:r>
            <a:endParaRPr lang="en-US" sz="7200" dirty="0" smtClean="0"/>
          </a:p>
          <a:p>
            <a:pPr marL="0" indent="0" algn="r">
              <a:buNone/>
            </a:pPr>
            <a:r>
              <a:rPr lang="en-US" sz="7200" dirty="0" smtClean="0"/>
              <a:t>James 4:8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11100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952" y="70550"/>
            <a:ext cx="8484396" cy="64627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7000" dirty="0" smtClean="0"/>
              <a:t>‘By those who come near Me I will be treated as holy, And before all the people I will be honored.’ </a:t>
            </a:r>
          </a:p>
          <a:p>
            <a:pPr marL="0" indent="0" algn="r">
              <a:buNone/>
            </a:pPr>
            <a:r>
              <a:rPr lang="en-US" sz="7000" dirty="0" smtClean="0"/>
              <a:t> (Lev. 10:3)</a:t>
            </a:r>
          </a:p>
        </p:txBody>
      </p:sp>
    </p:spTree>
    <p:extLst>
      <p:ext uri="{BB962C8B-B14F-4D97-AF65-F5344CB8AC3E}">
        <p14:creationId xmlns:p14="http://schemas.microsoft.com/office/powerpoint/2010/main" val="859996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“Draw near to God”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Hebrews </a:t>
            </a:r>
            <a:r>
              <a:rPr lang="en-US" dirty="0">
                <a:solidFill>
                  <a:schemeClr val="tx1"/>
                </a:solidFill>
              </a:rPr>
              <a:t>4:16; 7:19, 25; 10:1, 22,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Hebrews 13:15-16</a:t>
            </a:r>
            <a:endParaRPr lang="en-US" sz="7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03371" y="1486997"/>
            <a:ext cx="7974977" cy="5234478"/>
          </a:xfrm>
        </p:spPr>
        <p:txBody>
          <a:bodyPr>
            <a:normAutofit/>
          </a:bodyPr>
          <a:lstStyle/>
          <a:p>
            <a:r>
              <a:rPr lang="en-US" sz="8000" dirty="0" smtClean="0"/>
              <a:t> Praise / thanks</a:t>
            </a:r>
          </a:p>
          <a:p>
            <a:r>
              <a:rPr lang="en-US" sz="8000" dirty="0"/>
              <a:t> </a:t>
            </a:r>
            <a:r>
              <a:rPr lang="en-US" sz="8000" dirty="0" smtClean="0"/>
              <a:t>Do Good</a:t>
            </a:r>
          </a:p>
          <a:p>
            <a:r>
              <a:rPr lang="en-US" sz="8000" dirty="0"/>
              <a:t> </a:t>
            </a:r>
            <a:r>
              <a:rPr lang="en-US" sz="8000" dirty="0" smtClean="0"/>
              <a:t>Share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785820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Near (Heb. 10:22)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 smtClean="0"/>
              <a:t>Draw Near</a:t>
            </a:r>
          </a:p>
          <a:p>
            <a:pPr marL="0" indent="0" algn="ctr">
              <a:buNone/>
            </a:pPr>
            <a:r>
              <a:rPr lang="en-US" sz="7200" dirty="0" smtClean="0"/>
              <a:t>Assurance of Faith</a:t>
            </a:r>
          </a:p>
          <a:p>
            <a:pPr marL="0" indent="0" algn="ctr">
              <a:buNone/>
            </a:pPr>
            <a:r>
              <a:rPr lang="en-US" sz="7200" dirty="0" smtClean="0"/>
              <a:t>Hearts sprinkled</a:t>
            </a:r>
          </a:p>
          <a:p>
            <a:pPr marL="0" indent="0" algn="ctr">
              <a:buNone/>
            </a:pPr>
            <a:r>
              <a:rPr lang="en-US" sz="7200" dirty="0"/>
              <a:t> </a:t>
            </a:r>
            <a:r>
              <a:rPr lang="en-US" sz="7200" dirty="0" smtClean="0"/>
              <a:t>bodies washed 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785820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0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165" y="1"/>
            <a:ext cx="8575685" cy="6679640"/>
          </a:xfrm>
        </p:spPr>
        <p:txBody>
          <a:bodyPr/>
          <a:lstStyle/>
          <a:p>
            <a:r>
              <a:rPr lang="en-US" sz="6600" dirty="0"/>
              <a:t>You yourselves have seen what I did to the Egyptians, and </a:t>
            </a:r>
            <a:r>
              <a:rPr lang="en-US" sz="6600" i="1" dirty="0"/>
              <a:t>how I bore you on eagles’ wings, and brought you to </a:t>
            </a:r>
            <a:r>
              <a:rPr lang="en-US" sz="6600" i="1" dirty="0" smtClean="0"/>
              <a:t>Myself (Ex. 19:4)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0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0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500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64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514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06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3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Israel In Egypt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Predicted to </a:t>
            </a:r>
            <a:r>
              <a:rPr lang="en-US" dirty="0" smtClean="0"/>
              <a:t>Abraham</a:t>
            </a:r>
            <a:endParaRPr lang="en-US" dirty="0"/>
          </a:p>
          <a:p>
            <a:r>
              <a:rPr lang="en-US" dirty="0"/>
              <a:t>Joseph sold into </a:t>
            </a:r>
            <a:r>
              <a:rPr lang="en-US" dirty="0" smtClean="0"/>
              <a:t>Egypt</a:t>
            </a:r>
            <a:endParaRPr lang="en-US" dirty="0"/>
          </a:p>
          <a:p>
            <a:r>
              <a:rPr lang="en-US" dirty="0"/>
              <a:t>Joseph prospers in </a:t>
            </a:r>
            <a:r>
              <a:rPr lang="en-US" dirty="0" smtClean="0"/>
              <a:t>Egypt</a:t>
            </a:r>
            <a:endParaRPr lang="en-US" dirty="0"/>
          </a:p>
          <a:p>
            <a:r>
              <a:rPr lang="en-US" dirty="0"/>
              <a:t>Famine in </a:t>
            </a:r>
            <a:r>
              <a:rPr lang="en-US" dirty="0" smtClean="0"/>
              <a:t>Canaan</a:t>
            </a:r>
          </a:p>
          <a:p>
            <a:r>
              <a:rPr lang="en-US" dirty="0" smtClean="0"/>
              <a:t>Jacob </a:t>
            </a:r>
            <a:r>
              <a:rPr lang="en-US" dirty="0"/>
              <a:t>to Egypt</a:t>
            </a:r>
          </a:p>
          <a:p>
            <a:r>
              <a:rPr lang="en-US" dirty="0"/>
              <a:t>Protected / </a:t>
            </a:r>
            <a:r>
              <a:rPr lang="en-US" dirty="0" smtClean="0"/>
              <a:t>multiplied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Israel In Egypt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42784" y="1391478"/>
            <a:ext cx="8335564" cy="5329997"/>
          </a:xfrm>
        </p:spPr>
        <p:txBody>
          <a:bodyPr>
            <a:normAutofit/>
          </a:bodyPr>
          <a:lstStyle/>
          <a:p>
            <a:r>
              <a:rPr lang="en-US" sz="6600" dirty="0"/>
              <a:t>Israel in BONDAGE</a:t>
            </a:r>
          </a:p>
          <a:p>
            <a:r>
              <a:rPr lang="en-US" sz="6600" dirty="0"/>
              <a:t>Moses Raised up </a:t>
            </a:r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Israel Delivered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174682"/>
            <a:ext cx="9143999" cy="5546794"/>
          </a:xfrm>
        </p:spPr>
        <p:txBody>
          <a:bodyPr>
            <a:noAutofit/>
          </a:bodyPr>
          <a:lstStyle/>
          <a:p>
            <a:r>
              <a:rPr lang="en-US" sz="5400" dirty="0"/>
              <a:t>God Delivers thru </a:t>
            </a:r>
            <a:r>
              <a:rPr lang="en-US" sz="5400" dirty="0" smtClean="0"/>
              <a:t>Moses</a:t>
            </a:r>
            <a:endParaRPr lang="en-US" sz="5400" dirty="0"/>
          </a:p>
          <a:p>
            <a:r>
              <a:rPr lang="en-US" sz="5400" dirty="0"/>
              <a:t>Plagues / miracles / </a:t>
            </a:r>
            <a:r>
              <a:rPr lang="en-US" sz="5400" dirty="0" smtClean="0"/>
              <a:t>signs</a:t>
            </a:r>
            <a:endParaRPr lang="en-US" sz="5400" dirty="0"/>
          </a:p>
          <a:p>
            <a:r>
              <a:rPr lang="en-US" sz="5400" dirty="0"/>
              <a:t>Red Sea – </a:t>
            </a:r>
          </a:p>
          <a:p>
            <a:r>
              <a:rPr lang="en-US" sz="5400" dirty="0"/>
              <a:t>Leading – cloud / pillar of </a:t>
            </a:r>
            <a:r>
              <a:rPr lang="en-US" sz="5400" dirty="0" smtClean="0"/>
              <a:t>fire</a:t>
            </a:r>
            <a:endParaRPr lang="en-US" sz="5400" dirty="0"/>
          </a:p>
          <a:p>
            <a:r>
              <a:rPr lang="en-US" sz="5400" dirty="0"/>
              <a:t>Provide – quail, manna, </a:t>
            </a:r>
            <a:r>
              <a:rPr lang="en-US" sz="5400" dirty="0" smtClean="0"/>
              <a:t>water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59277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/>
              <a:t>"if you will obey my voice and keep my </a:t>
            </a:r>
            <a:r>
              <a:rPr lang="en-US" sz="8000" dirty="0" smtClean="0"/>
              <a:t>covenant” 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Exodus 19:5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9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Blesses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 Treasured possession</a:t>
            </a:r>
          </a:p>
          <a:p>
            <a:r>
              <a:rPr lang="en-US" sz="6600" dirty="0"/>
              <a:t> </a:t>
            </a:r>
            <a:r>
              <a:rPr lang="en-US" sz="6600" dirty="0" smtClean="0"/>
              <a:t>Kingdom of Priests</a:t>
            </a:r>
          </a:p>
          <a:p>
            <a:r>
              <a:rPr lang="en-US" sz="6600" dirty="0"/>
              <a:t> </a:t>
            </a:r>
            <a:r>
              <a:rPr lang="en-US" sz="6600" dirty="0" smtClean="0"/>
              <a:t>Holy nation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28399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739" y="211656"/>
            <a:ext cx="8790609" cy="65098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dirty="0" smtClean="0"/>
              <a:t>God</a:t>
            </a:r>
          </a:p>
          <a:p>
            <a:pPr marL="0" indent="0" algn="ctr">
              <a:buNone/>
            </a:pPr>
            <a:endParaRPr lang="en-US" sz="8000" dirty="0" smtClean="0"/>
          </a:p>
          <a:p>
            <a:pPr marL="0" indent="0" algn="ctr">
              <a:buNone/>
            </a:pPr>
            <a:r>
              <a:rPr lang="en-US" sz="8000" dirty="0" smtClean="0"/>
              <a:t>Holy Priesthood</a:t>
            </a:r>
          </a:p>
          <a:p>
            <a:pPr marL="0" indent="0" algn="ctr">
              <a:buNone/>
            </a:pPr>
            <a:r>
              <a:rPr lang="en-US" sz="8000" dirty="0" smtClean="0"/>
              <a:t>(Israel)</a:t>
            </a:r>
            <a:endParaRPr lang="en-US" sz="8000" dirty="0"/>
          </a:p>
        </p:txBody>
      </p:sp>
      <p:sp>
        <p:nvSpPr>
          <p:cNvPr id="4" name="Up-Down Arrow 3"/>
          <p:cNvSpPr/>
          <p:nvPr/>
        </p:nvSpPr>
        <p:spPr>
          <a:xfrm>
            <a:off x="4384887" y="1647885"/>
            <a:ext cx="650172" cy="1587412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40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us 5"/>
          <p:cNvSpPr/>
          <p:nvPr/>
        </p:nvSpPr>
        <p:spPr>
          <a:xfrm>
            <a:off x="-1192611" y="1378570"/>
            <a:ext cx="45719" cy="108427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910445">
            <a:off x="58694525" y="2335821"/>
            <a:ext cx="238277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GOD</a:t>
            </a:r>
            <a:endParaRPr lang="en-US" sz="8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5676126"/>
          </a:xfrm>
        </p:spPr>
        <p:txBody>
          <a:bodyPr/>
          <a:lstStyle/>
          <a:p>
            <a:r>
              <a:rPr lang="en-US" sz="8000" dirty="0" smtClean="0"/>
              <a:t>Prepare to</a:t>
            </a:r>
            <a:br>
              <a:rPr lang="en-US" sz="8000" dirty="0" smtClean="0"/>
            </a:br>
            <a:r>
              <a:rPr lang="en-US" sz="8000" dirty="0" smtClean="0"/>
              <a:t>meet with God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85886"/>
            <a:ext cx="9144000" cy="1072114"/>
          </a:xfrm>
        </p:spPr>
        <p:txBody>
          <a:bodyPr/>
          <a:lstStyle/>
          <a:p>
            <a:r>
              <a:rPr lang="en-US" dirty="0" smtClean="0"/>
              <a:t>Exod. 19:9-17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21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3376</TotalTime>
  <Words>1524</Words>
  <Application>Microsoft Macintosh PowerPoint</Application>
  <PresentationFormat>On-screen Show (4:3)</PresentationFormat>
  <Paragraphs>249</Paragraphs>
  <Slides>26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 Black </vt:lpstr>
      <vt:lpstr>PowerPoint Presentation</vt:lpstr>
      <vt:lpstr>You yourselves have seen what I did to the Egyptians, and how I bore you on eagles’ wings, and brought you to Myself (Ex. 19:4)</vt:lpstr>
      <vt:lpstr>Israel In Egypt</vt:lpstr>
      <vt:lpstr>Israel In Egypt</vt:lpstr>
      <vt:lpstr>Israel Delivered</vt:lpstr>
      <vt:lpstr>"if you will obey my voice and keep my covenant” </vt:lpstr>
      <vt:lpstr>God Blesses</vt:lpstr>
      <vt:lpstr>PowerPoint Presentation</vt:lpstr>
      <vt:lpstr>Prepare to meet with God</vt:lpstr>
      <vt:lpstr>Prepare to meet with God</vt:lpstr>
      <vt:lpstr>Applied to Christians</vt:lpstr>
      <vt:lpstr>PowerPoint Presentation</vt:lpstr>
      <vt:lpstr>Draw near unto God…</vt:lpstr>
      <vt:lpstr>Drawing Near</vt:lpstr>
      <vt:lpstr>PowerPoint Presentation</vt:lpstr>
      <vt:lpstr>“Draw near to God”</vt:lpstr>
      <vt:lpstr>Hebrews 13:15-16</vt:lpstr>
      <vt:lpstr>Draw Near (Heb. 10:22)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Hugh</dc:creator>
  <cp:lastModifiedBy>Kurt Lindsay</cp:lastModifiedBy>
  <cp:revision>38</cp:revision>
  <dcterms:created xsi:type="dcterms:W3CDTF">2014-01-26T20:19:07Z</dcterms:created>
  <dcterms:modified xsi:type="dcterms:W3CDTF">2016-02-24T19:38:29Z</dcterms:modified>
</cp:coreProperties>
</file>