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300" r:id="rId5"/>
    <p:sldId id="273" r:id="rId6"/>
    <p:sldId id="294" r:id="rId7"/>
    <p:sldId id="304" r:id="rId8"/>
    <p:sldId id="260" r:id="rId9"/>
    <p:sldId id="301" r:id="rId10"/>
    <p:sldId id="302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03" r:id="rId28"/>
    <p:sldId id="297" r:id="rId29"/>
    <p:sldId id="29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A0FF09A-054B-415C-86FA-E6EF059937EC}" type="datetimeFigureOut">
              <a:rPr lang="en-US"/>
              <a:pPr>
                <a:defRPr/>
              </a:pPr>
              <a:t>6/5/2016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29600B-46D8-45D0-A482-FA3D94391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2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8A0EE-0E63-4916-AEBB-B228F5500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53381-90B1-4022-92B7-68D36E701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7C5EA-A352-4BEC-8C63-3476428A5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52F3D-FF84-4820-BFBF-43FF0590B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B47CA-3235-4024-BC08-6AF603785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C0451-F958-48B6-A08B-46F6D03B3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6E386-4BD2-40C4-9280-B534CC607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AA755-41D1-4594-9894-609BE0C77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E353-A7B3-43C3-87BA-313353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3A3B6-9B6D-4A78-979C-615E92162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A6EA4-9868-4F21-B143-57DFF79CC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F92636E0-8BF7-46B5-93D7-A1616CCE6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ratzapper.com/zapper-ultra.cf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ratzapper.com/zapper-classic.cf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4/CPS141ratpoiso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4/CPS141ratpoiso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7/74/CPS141ratpoiso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41910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5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out</a:t>
            </a:r>
          </a:p>
          <a:p>
            <a:pPr algn="r">
              <a:defRPr/>
            </a:pPr>
            <a:r>
              <a:rPr lang="en-US" sz="5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RATS</a:t>
            </a:r>
            <a:r>
              <a:rPr lang="en-US" sz="5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8195" name="Picture 3" descr="C:\Users\Mark\Pictures\Rats\cat and 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http://www.marvistavet.com/assets/images/Enforc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455988"/>
            <a:ext cx="160020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http://www.marvistavet.com/assets/images/Tomca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87625"/>
            <a:ext cx="1524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http://www.marvistavet.com/assets/images/d-C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665413"/>
            <a:ext cx="1066800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 descr="rat tra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6000" y="457200"/>
            <a:ext cx="2651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3" descr="rat tra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800600"/>
            <a:ext cx="21431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Rat &amp; Mouse Poison Bait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8768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rat mouse poison bait, Mouse Poison B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438400"/>
            <a:ext cx="12858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http://www.pestcontrol-products.com/rodent/caf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http://www.pestcontrol-products.com/rodent/caf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812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http://www.pestcontrol-products.com/rodent/caf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524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http://www.pestcontrol-products.com/rodent/cafe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476750"/>
            <a:ext cx="3333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1" descr="http://www.pestcontrol-products.com/rodent/cafe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191000"/>
            <a:ext cx="3333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http://www.pestcontrol-products.com/rodent/rodentcaf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4533900"/>
            <a:ext cx="54483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http://www.pestcontrol-products.com/rodent/rodentcro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rotecta L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124200"/>
            <a:ext cx="3276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Protecta L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2286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ople.hws.edu/cicciarelli/mgould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191000"/>
            <a:ext cx="1666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people.hws.edu/cicciarelli/walkera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724400"/>
            <a:ext cx="11906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://people.hws.edu/cicciarelli/mousemobilea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876800"/>
            <a:ext cx="16668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http://people.hws.edu/cicciarelli/safetya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676400"/>
            <a:ext cx="16668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http://people.hws.edu/cicciarelli/bradleyad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362200"/>
            <a:ext cx="1981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2" descr="http://people.hws.edu/cicciarelli/jillsonpair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28600"/>
            <a:ext cx="281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3581400" y="2286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Antique Mouse &amp; Rat Trap Gallery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CE.imageg.net/graphics/product_images/pACE-963420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906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CE.imageg.net/graphics/product_images/pACE-1046350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5240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ttp://ACE.imageg.net/graphics/product_images/pACE-963426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04800" y="4572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Victor® Tin Cat® Mouse Trap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CE.imageg.net/graphics/product_images/pACE2-963427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0955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ACE.imageg.net/graphics/product_images/pACE-963424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133600" y="838200"/>
            <a:ext cx="434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Test…</a:t>
            </a:r>
          </a:p>
          <a:p>
            <a:pPr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Is this in focus?</a:t>
            </a:r>
          </a:p>
        </p:txBody>
      </p:sp>
      <p:pic>
        <p:nvPicPr>
          <p:cNvPr id="2051" name="Picture 3" descr="MPj041578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90800"/>
            <a:ext cx="4191000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ACE.imageg.net/graphics/product_images/pACE3-4819501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8288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2400" y="3048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hlinkClick r:id="rId2" action="ppaction://hlinkfile"/>
              </a:rPr>
              <a:t>Rat Zapper</a:t>
            </a:r>
            <a:r>
              <a:rPr lang="en-US"/>
              <a:t/>
            </a:r>
            <a:br>
              <a:rPr lang="en-US"/>
            </a:br>
            <a:r>
              <a:rPr lang="en-US" u="sng">
                <a:hlinkClick r:id="rId2" action="ppaction://hlinkfile"/>
              </a:rPr>
              <a:t>Ultra</a:t>
            </a:r>
            <a:endParaRPr lang="en-US"/>
          </a:p>
        </p:txBody>
      </p:sp>
      <p:pic>
        <p:nvPicPr>
          <p:cNvPr id="19459" name="Picture 4" descr="http://www.ratzapper.com/../images/UL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438400"/>
            <a:ext cx="1905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81000" y="426720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Rat Zapper Ultra: the best way to get rid of rats  and mice</a:t>
            </a:r>
          </a:p>
        </p:txBody>
      </p:sp>
      <p:pic>
        <p:nvPicPr>
          <p:cNvPr id="19461" name="Picture 6" descr="http://www.ratzapper.com/../images/UL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175" y="2057400"/>
            <a:ext cx="33750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nimaltraps.com/tn_109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33800"/>
            <a:ext cx="1905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www.animaltraps.com/tn_109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0"/>
            <a:ext cx="36861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atZapper Classic: the better mouse tr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029200"/>
            <a:ext cx="1714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RatZapper Classic: the better mouse tr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307498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343400" y="16764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hlinkClick r:id="rId2" action="ppaction://hlinkfile"/>
              </a:rPr>
              <a:t>Rat Zapper</a:t>
            </a:r>
            <a:r>
              <a:rPr lang="en-US"/>
              <a:t/>
            </a:r>
            <a:br>
              <a:rPr lang="en-US"/>
            </a:br>
            <a:r>
              <a:rPr lang="en-US"/>
              <a:t> </a:t>
            </a:r>
            <a:r>
              <a:rPr lang="en-US" u="sng">
                <a:hlinkClick r:id="rId2" action="ppaction://hlinkfile"/>
              </a:rPr>
              <a:t>Classic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biconet.com/traps/GIFs/smallL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7912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omahawk Restraint Eq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14800"/>
            <a:ext cx="1333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Tomahawk Restraint Eq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308225"/>
            <a:ext cx="33528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2-3.timeinc.net/ew/dynamic/imgs/030207/155635__willard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1" y="685800"/>
            <a:ext cx="5543549" cy="55435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3581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out the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RATS</a:t>
            </a:r>
            <a:r>
              <a:rPr lang="en-US" sz="4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24579" name="Picture 2" descr="C:\Users\Mark\Pictures\Rats\brown-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390775"/>
            <a:ext cx="3810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3" descr="File:CPS141ratpois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5238" y="0"/>
            <a:ext cx="5338762" cy="68341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urncopy.com/fur_c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3771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urgundy Mongolian Fur Co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66800"/>
            <a:ext cx="3038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Burgundy Mongolian Fur Co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3038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3581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out the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RATS</a:t>
            </a:r>
            <a:r>
              <a:rPr lang="en-US" sz="4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39938" name="Picture 2" descr="C:\Users\Mark\Pictures\Rats\brown-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390775"/>
            <a:ext cx="3810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3" descr="File:CPS141ratpois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5238" y="0"/>
            <a:ext cx="5338762" cy="6834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3575" y="3581400"/>
            <a:ext cx="3400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1000" y="990600"/>
            <a:ext cx="8763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● Cleaning the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rats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out!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● Why the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rats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in our lives are dangerous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● Problems that the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rats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cause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● Put on the new man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8750" y="228600"/>
            <a:ext cx="628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Cleaning out the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RATS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http://www.marvistavet.com/assets/images/Enfor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002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Pictures\Nasty c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43000"/>
            <a:ext cx="394335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8750" y="228600"/>
            <a:ext cx="628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Cleaning out the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RATS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066800"/>
            <a:ext cx="4038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put off the old man with his deeds</a:t>
            </a:r>
            <a:r>
              <a:rPr lang="en-US" sz="3400"/>
              <a:t>…</a:t>
            </a:r>
          </a:p>
        </p:txBody>
      </p:sp>
      <p:pic>
        <p:nvPicPr>
          <p:cNvPr id="6" name="Picture 7" descr="http://www.marvistavet.com/assets/images/d-C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10668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 bwMode="auto">
          <a:xfrm rot="20587143">
            <a:off x="1590675" y="4206875"/>
            <a:ext cx="3686175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3575" y="3581400"/>
            <a:ext cx="3400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1000" y="990600"/>
            <a:ext cx="8763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● Cleaning the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rats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out!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● Why the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rats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in our lives are dangerous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● Problems that the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rats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cause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● Put on the new man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● Study Purity and Holiness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8750" y="228600"/>
            <a:ext cx="628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Cleaning out the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RATS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5341938"/>
            <a:ext cx="62039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4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Will </a:t>
            </a:r>
            <a:r>
              <a:rPr lang="en-US" sz="4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YOU</a:t>
            </a:r>
            <a:r>
              <a:rPr lang="en-US" sz="4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get the </a:t>
            </a:r>
            <a:r>
              <a:rPr lang="en-US" sz="4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RATS</a:t>
            </a:r>
            <a:endParaRPr lang="en-US" sz="46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4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out?</a:t>
            </a:r>
          </a:p>
        </p:txBody>
      </p:sp>
      <p:pic>
        <p:nvPicPr>
          <p:cNvPr id="6150" name="Picture 3" descr="http://www.marvistavet.com/assets/images/Enfor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002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File:CPS141ratpois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5238" y="0"/>
            <a:ext cx="5338762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3581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out the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RATS</a:t>
            </a:r>
            <a:r>
              <a:rPr lang="en-US" sz="4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7172" name="Picture 3" descr="C:\Users\Mark\Pictures\Rats\cat and r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52600"/>
            <a:ext cx="3238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144</Words>
  <Application>Microsoft Office PowerPoint</Application>
  <PresentationFormat>On-screen Show (4:3)</PresentationFormat>
  <Paragraphs>27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Quality Mark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Beans</dc:creator>
  <cp:lastModifiedBy>MarkBeans</cp:lastModifiedBy>
  <cp:revision>132</cp:revision>
  <dcterms:created xsi:type="dcterms:W3CDTF">2008-03-30T03:10:10Z</dcterms:created>
  <dcterms:modified xsi:type="dcterms:W3CDTF">2016-06-06T00:03:06Z</dcterms:modified>
</cp:coreProperties>
</file>