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98" r:id="rId2"/>
    <p:sldId id="313" r:id="rId3"/>
    <p:sldId id="312" r:id="rId4"/>
    <p:sldId id="329" r:id="rId5"/>
    <p:sldId id="328" r:id="rId6"/>
    <p:sldId id="314" r:id="rId7"/>
    <p:sldId id="315" r:id="rId8"/>
    <p:sldId id="316" r:id="rId9"/>
    <p:sldId id="317" r:id="rId10"/>
    <p:sldId id="318" r:id="rId11"/>
    <p:sldId id="305" r:id="rId12"/>
    <p:sldId id="306" r:id="rId13"/>
    <p:sldId id="307" r:id="rId14"/>
    <p:sldId id="319" r:id="rId15"/>
    <p:sldId id="320" r:id="rId16"/>
    <p:sldId id="321" r:id="rId17"/>
    <p:sldId id="322" r:id="rId18"/>
    <p:sldId id="323" r:id="rId19"/>
    <p:sldId id="325" r:id="rId20"/>
    <p:sldId id="326" r:id="rId21"/>
    <p:sldId id="327" r:id="rId22"/>
    <p:sldId id="308" r:id="rId23"/>
    <p:sldId id="309" r:id="rId24"/>
    <p:sldId id="31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55" autoAdjust="0"/>
    <p:restoredTop sz="44912" autoAdjust="0"/>
  </p:normalViewPr>
  <p:slideViewPr>
    <p:cSldViewPr snapToGrid="0" snapToObjects="1">
      <p:cViewPr varScale="1">
        <p:scale>
          <a:sx n="19" d="100"/>
          <a:sy n="19" d="100"/>
        </p:scale>
        <p:origin x="180" y="3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6/19/2016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Acts 1:1-3   The first account I composed, </a:t>
            </a:r>
            <a:r>
              <a:rPr lang="en-US" dirty="0" err="1" smtClean="0"/>
              <a:t>Theophilus</a:t>
            </a:r>
            <a:r>
              <a:rPr lang="en-US" dirty="0" smtClean="0"/>
              <a:t>, about all that Jesus began to do and teach,</a:t>
            </a:r>
          </a:p>
          <a:p>
            <a:r>
              <a:rPr lang="en-US" dirty="0" smtClean="0"/>
              <a:t>           2       until the day when He was taken up to heaven, after He had by the Holy Spirit given orders to the apostles whom He had chosen.</a:t>
            </a:r>
          </a:p>
          <a:p>
            <a:r>
              <a:rPr lang="en-US" dirty="0" smtClean="0"/>
              <a:t>           3       To these He also presented Himself alive after His suffering, by many convincing proofs, appearing to them over a period of forty days and speaking of the things concerning the kingdom of God.</a:t>
            </a:r>
          </a:p>
          <a:p>
            <a:endParaRPr lang="en-US" dirty="0" smtClean="0"/>
          </a:p>
          <a:p>
            <a:r>
              <a:rPr lang="en-US" dirty="0" smtClean="0">
                <a:sym typeface="Wingdings"/>
              </a:rPr>
              <a:t> THEN vs. 8 -  you shall be MY witnesses</a:t>
            </a:r>
            <a:r>
              <a:rPr lang="is-IS" dirty="0" smtClean="0">
                <a:sym typeface="Wingdings"/>
              </a:rPr>
              <a:t>…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Acts 1:8   So when they had come together, they were asking Him, saying, “Lord, is it at this time You are restoring the kingdom to Israel?”</a:t>
            </a:r>
          </a:p>
          <a:p>
            <a:r>
              <a:rPr lang="en-US" dirty="0" smtClean="0"/>
              <a:t>           7       He said to them, “It is not for you to know times or epochs which the Father has fixed by His own authority;</a:t>
            </a:r>
          </a:p>
          <a:p>
            <a:r>
              <a:rPr lang="en-US" dirty="0" smtClean="0"/>
              <a:t>           8       but you will receive power when the Holy Spirit has come upon you; and you shall be My witnesses both in Jerusalem, and in all Judea and Samaria, and even to the remotest part of the earth.”</a:t>
            </a:r>
          </a:p>
          <a:p>
            <a:endParaRPr lang="en-US" dirty="0" smtClean="0"/>
          </a:p>
          <a:p>
            <a:r>
              <a:rPr lang="en-US" dirty="0" smtClean="0">
                <a:sym typeface="Wingdings"/>
              </a:rPr>
              <a:t> Choosing a replacement apostle based upon this need / qualification of WITNESS</a:t>
            </a:r>
            <a:r>
              <a:rPr lang="is-IS" dirty="0" smtClean="0">
                <a:sym typeface="Wingdings"/>
              </a:rPr>
              <a:t>….  Acts</a:t>
            </a:r>
            <a:r>
              <a:rPr lang="is-IS" baseline="0" dirty="0" smtClean="0">
                <a:sym typeface="Wingdings"/>
              </a:rPr>
              <a:t> 1:22</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Acts 1:21-22  “Therefore it is necessary that of the men who have accompanied us all the time that the Lord Jesus went in and out among us—</a:t>
            </a:r>
          </a:p>
          <a:p>
            <a:r>
              <a:rPr lang="en-US" dirty="0" smtClean="0"/>
              <a:t>           22       beginning with the baptism of John until the day that He was taken up from us—one of these must become a witness with us of His resurrection.”</a:t>
            </a:r>
          </a:p>
          <a:p>
            <a:endParaRPr lang="en-US" dirty="0" smtClean="0"/>
          </a:p>
          <a:p>
            <a:r>
              <a:rPr lang="en-US" dirty="0" smtClean="0">
                <a:sym typeface="Wingdings"/>
              </a:rPr>
              <a:t> So began the preaching</a:t>
            </a:r>
            <a:r>
              <a:rPr lang="is-IS" dirty="0" smtClean="0">
                <a:sym typeface="Wingdings"/>
              </a:rPr>
              <a:t>…  Acts 2:32</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Acts 2:32</a:t>
            </a:r>
          </a:p>
          <a:p>
            <a:r>
              <a:rPr lang="en-US" dirty="0" smtClean="0"/>
              <a:t>Sermon – what Jesus did – vs. 22-23</a:t>
            </a:r>
          </a:p>
          <a:p>
            <a:r>
              <a:rPr lang="en-US" dirty="0" smtClean="0"/>
              <a:t>Then -  “This Jesus God raised up again, to which we are all witnesses. </a:t>
            </a:r>
          </a:p>
          <a:p>
            <a:endParaRPr lang="en-US" dirty="0" smtClean="0"/>
          </a:p>
          <a:p>
            <a:r>
              <a:rPr lang="en-US" dirty="0" smtClean="0"/>
              <a:t>Vs. 36 -   Let all the house of Israel know assuredly</a:t>
            </a:r>
            <a:r>
              <a:rPr lang="is-IS" dirty="0" smtClean="0"/>
              <a:t>… </a:t>
            </a:r>
          </a:p>
          <a:p>
            <a:endParaRPr lang="is-IS" dirty="0" smtClean="0"/>
          </a:p>
          <a:p>
            <a:r>
              <a:rPr lang="is-IS" dirty="0" smtClean="0">
                <a:sym typeface="Wingdings"/>
              </a:rPr>
              <a:t> 2nd sermon</a:t>
            </a:r>
            <a:r>
              <a:rPr lang="is-IS" baseline="0" dirty="0" smtClean="0">
                <a:sym typeface="Wingdings"/>
              </a:rPr>
              <a:t> like the first...  3:15</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Acts 3:15 But when Peter saw this, he replied to the people, “Men of Israel, why are you amazed at this, or why do you gaze at us, as if by our own power or piety we had made him walk?</a:t>
            </a:r>
          </a:p>
          <a:p>
            <a:r>
              <a:rPr lang="en-US" dirty="0" smtClean="0"/>
              <a:t>           13       “The God of Abraham, Isaac and Jacob, the God of our fathers, has glorified His </a:t>
            </a:r>
            <a:r>
              <a:rPr lang="en-US" dirty="0" err="1" smtClean="0"/>
              <a:t>cservant</a:t>
            </a:r>
            <a:r>
              <a:rPr lang="en-US" dirty="0" smtClean="0"/>
              <a:t> Jesus, the one whom you delivered and disowned in the presence of Pilate, when he had decided to release Him.</a:t>
            </a:r>
          </a:p>
          <a:p>
            <a:r>
              <a:rPr lang="en-US" dirty="0" smtClean="0"/>
              <a:t>           14       “But you disowned the Holy and Righteous One and asked for a murderer to be granted to you,</a:t>
            </a:r>
          </a:p>
          <a:p>
            <a:r>
              <a:rPr lang="en-US" dirty="0" smtClean="0"/>
              <a:t>           15       but put to death the </a:t>
            </a:r>
            <a:r>
              <a:rPr lang="en-US" dirty="0" err="1" smtClean="0"/>
              <a:t>aPrince</a:t>
            </a:r>
            <a:r>
              <a:rPr lang="en-US" dirty="0" smtClean="0"/>
              <a:t> of life, the one whom God raised from the dead, a fact to which we are witnesses. </a:t>
            </a:r>
          </a:p>
          <a:p>
            <a:endParaRPr lang="en-US" dirty="0" smtClean="0"/>
          </a:p>
          <a:p>
            <a:r>
              <a:rPr lang="en-US" dirty="0" smtClean="0">
                <a:sym typeface="Wingdings"/>
              </a:rPr>
              <a:t> When questioned – Acts 4:19-20</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Acts 4:18-20 -  And when they had summoned them, they commanded them not to speak or teach at all in the name of Jesus.</a:t>
            </a:r>
          </a:p>
          <a:p>
            <a:r>
              <a:rPr lang="en-US" dirty="0" smtClean="0"/>
              <a:t>           19       But Peter and John answered and said to them, “Whether it is right in the sight of God to give heed to you rather than to God, you be the judge;</a:t>
            </a:r>
          </a:p>
          <a:p>
            <a:r>
              <a:rPr lang="en-US" dirty="0" smtClean="0"/>
              <a:t>           20       for we cannot stop speaking about what we have seen and heard.” </a:t>
            </a:r>
          </a:p>
          <a:p>
            <a:endParaRPr lang="en-US" dirty="0" smtClean="0"/>
          </a:p>
          <a:p>
            <a:r>
              <a:rPr lang="en-US" dirty="0" smtClean="0">
                <a:sym typeface="Wingdings"/>
              </a:rPr>
              <a:t> Acts  5:28-32</a:t>
            </a:r>
            <a:endParaRPr lang="en-U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smtClean="0"/>
              <a:t>Acts 5:28-32   </a:t>
            </a:r>
            <a:r>
              <a:rPr lang="en-US" sz="1200" dirty="0" smtClean="0"/>
              <a:t>	 saying, “We gave you strict orders not to continue teaching in this name, and yet, you have filled Jerusalem with your teaching and intend to bring this man’s blood upon us.”</a:t>
            </a:r>
          </a:p>
          <a:p>
            <a:pPr rtl="0"/>
            <a:r>
              <a:rPr lang="en-US" sz="1200" dirty="0" smtClean="0"/>
              <a:t>           29       But Peter and the apostles answered, “We must obey God rather than men.</a:t>
            </a:r>
          </a:p>
          <a:p>
            <a:pPr rtl="0"/>
            <a:r>
              <a:rPr lang="en-US" sz="1200" dirty="0" smtClean="0"/>
              <a:t>           30       “The God of our fathers raised up Jesus, whom you had put to death by hanging Him on a cross.</a:t>
            </a:r>
          </a:p>
          <a:p>
            <a:pPr rtl="0"/>
            <a:r>
              <a:rPr lang="en-US" sz="1200" dirty="0" smtClean="0"/>
              <a:t>           31       “He is the one whom God exalted to His right hand as a </a:t>
            </a:r>
            <a:r>
              <a:rPr lang="en-US" sz="1200" dirty="0" err="1" smtClean="0"/>
              <a:t>bPrince</a:t>
            </a:r>
            <a:r>
              <a:rPr lang="en-US" sz="1200" dirty="0" smtClean="0"/>
              <a:t> and a Savior, to grant repentance to Israel, and forgiveness of sins.</a:t>
            </a:r>
          </a:p>
          <a:p>
            <a:pPr rtl="0"/>
            <a:r>
              <a:rPr lang="en-US" sz="1200" dirty="0" smtClean="0"/>
              <a:t>           32       “And we are witnesses of these things; and so is the Holy Spirit, whom God has given to those who obey Him.” </a:t>
            </a:r>
          </a:p>
          <a:p>
            <a:pPr rtl="0"/>
            <a:endParaRPr lang="en-US" sz="1200" dirty="0" smtClean="0"/>
          </a:p>
          <a:p>
            <a:pPr rtl="0"/>
            <a:r>
              <a:rPr lang="en-US" sz="1200" dirty="0" smtClean="0">
                <a:sym typeface="Wingdings"/>
              </a:rPr>
              <a:t> Acts 10:39-40</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Acts 10:38-41    “You know of Jesus of Nazareth, how God anointed Him with the Holy Spirit and with power, </a:t>
            </a:r>
            <a:r>
              <a:rPr lang="en-US" dirty="0" err="1" smtClean="0"/>
              <a:t>cand</a:t>
            </a:r>
            <a:r>
              <a:rPr lang="en-US" dirty="0" smtClean="0"/>
              <a:t> how He went about doing good and healing all who were oppressed by the devil, for God was with Him.</a:t>
            </a:r>
          </a:p>
          <a:p>
            <a:r>
              <a:rPr lang="en-US" dirty="0" smtClean="0"/>
              <a:t>           39       “We are witnesses of all the things He did both in the land of the Jews and in Jerusalem. They also put Him to death by hanging Him on a cross.</a:t>
            </a:r>
          </a:p>
          <a:p>
            <a:r>
              <a:rPr lang="en-US" dirty="0" smtClean="0"/>
              <a:t>           40       “God raised Him up on the third day and granted that He become visible,</a:t>
            </a:r>
          </a:p>
          <a:p>
            <a:r>
              <a:rPr lang="en-US" dirty="0" smtClean="0"/>
              <a:t>           41       not to all the people, but to witnesses who were chosen beforehand by God, that is, to us who ate and drank with Him after He arose from the dead. </a:t>
            </a:r>
          </a:p>
          <a:p>
            <a:endParaRPr lang="en-US" dirty="0" smtClean="0"/>
          </a:p>
          <a:p>
            <a:r>
              <a:rPr lang="en-US" dirty="0" smtClean="0">
                <a:sym typeface="Wingdings"/>
              </a:rPr>
              <a:t> BACK to where we began – after preaching the</a:t>
            </a:r>
            <a:r>
              <a:rPr lang="en-US" baseline="0" dirty="0" smtClean="0">
                <a:sym typeface="Wingdings"/>
              </a:rPr>
              <a:t> rest of his life, still basis his testimony on witness!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1Pet. 5:1-3   Therefore, I exhort the elders among you, as your fellow elder and witness of the sufferings of Christ, and a partaker also of the glory that is to be revealed,</a:t>
            </a:r>
          </a:p>
          <a:p>
            <a:r>
              <a:rPr lang="en-US" dirty="0" smtClean="0"/>
              <a:t>           2       shepherd the flock of God among you, exercising oversight not under compulsion, but voluntarily, according to the will of God; and not for sordid gain, but with eagerness;</a:t>
            </a:r>
          </a:p>
          <a:p>
            <a:r>
              <a:rPr lang="en-US" dirty="0" smtClean="0"/>
              <a:t>           3       nor yet as lording it over those allotted to your charge, but proving to be examples to the flock. </a:t>
            </a:r>
          </a:p>
          <a:p>
            <a:endParaRPr lang="en-US" dirty="0" smtClean="0"/>
          </a:p>
          <a:p>
            <a:r>
              <a:rPr lang="en-US" dirty="0" smtClean="0">
                <a:sym typeface="Wingdings"/>
              </a:rPr>
              <a:t> The nature of THEIR witness </a:t>
            </a:r>
            <a:r>
              <a:rPr lang="is-IS" dirty="0" smtClean="0">
                <a:sym typeface="Wingdings"/>
              </a:rPr>
              <a:t>…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Nature of their witness</a:t>
            </a:r>
            <a:r>
              <a:rPr lang="en-US" baseline="0" dirty="0" smtClean="0"/>
              <a:t> / testimony -  Eye Witness   2 Pet. 1: 13       I consider it right, as long as I am in this earthly dwelling, to stir you up by way of reminder,</a:t>
            </a:r>
          </a:p>
          <a:p>
            <a:r>
              <a:rPr lang="en-US" baseline="0" dirty="0" smtClean="0"/>
              <a:t>           14       knowing that the laying aside of my earthly dwelling is imminent, as also our Lord Jesus Christ has made clear to me.</a:t>
            </a:r>
          </a:p>
          <a:p>
            <a:r>
              <a:rPr lang="en-US" baseline="0" dirty="0" smtClean="0"/>
              <a:t>           15       And I will also be diligent that at any time after my departure you will be able to call these things to mind.</a:t>
            </a:r>
          </a:p>
          <a:p>
            <a:r>
              <a:rPr lang="en-US" baseline="0" dirty="0" smtClean="0"/>
              <a:t>     Eyewitnesses</a:t>
            </a:r>
          </a:p>
          <a:p>
            <a:r>
              <a:rPr lang="en-US" baseline="0" dirty="0" smtClean="0"/>
              <a:t>           16       For we did not follow cleverly devised tales when we made known to you the power and coming of our Lord Jesus Christ, but we were eyewitnesses of His majesty.</a:t>
            </a:r>
          </a:p>
          <a:p>
            <a:r>
              <a:rPr lang="en-US" baseline="0" dirty="0" smtClean="0"/>
              <a:t>           17       For when He received honor and glory from God the Father, such an </a:t>
            </a:r>
            <a:r>
              <a:rPr lang="en-US" baseline="0" dirty="0" err="1" smtClean="0"/>
              <a:t>autterance</a:t>
            </a:r>
            <a:r>
              <a:rPr lang="en-US" baseline="0" dirty="0" smtClean="0"/>
              <a:t> as this was made to Him by the Majestic Glory, “This is My beloved Son with whom I am well-pleased”—</a:t>
            </a:r>
          </a:p>
          <a:p>
            <a:r>
              <a:rPr lang="en-US" baseline="0" dirty="0" smtClean="0"/>
              <a:t>           18       and we ourselves heard this utterance made from heaven when we were with Him on the holy mountain. </a:t>
            </a:r>
          </a:p>
          <a:p>
            <a:endParaRPr lang="en-US" baseline="0" dirty="0" smtClean="0"/>
          </a:p>
          <a:p>
            <a:r>
              <a:rPr lang="en-US" baseline="0" dirty="0" smtClean="0">
                <a:sym typeface="Wingdings"/>
              </a:rPr>
              <a:t> NOT a ‘one time event’ -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Pet. 4:16</a:t>
            </a:r>
          </a:p>
          <a:p>
            <a:r>
              <a:rPr lang="en-US" sz="1200" dirty="0" smtClean="0"/>
              <a:t>if </a:t>
            </a:r>
            <a:r>
              <a:rPr lang="en-US" sz="1200" i="1" dirty="0" smtClean="0"/>
              <a:t>anyone suffers as a Christian, he is not to be ashamed, but is to glorify God in this name.</a:t>
            </a:r>
          </a:p>
          <a:p>
            <a:r>
              <a:rPr lang="en-US" dirty="0" smtClean="0"/>
              <a:t>Suffering AS a Christian (for being one) – </a:t>
            </a:r>
          </a:p>
          <a:p>
            <a:r>
              <a:rPr lang="en-US" dirty="0" smtClean="0"/>
              <a:t>Slander YOU – but it your FAITH that is questioned –</a:t>
            </a:r>
          </a:p>
          <a:p>
            <a:r>
              <a:rPr lang="en-US" dirty="0" smtClean="0"/>
              <a:t>FAITH – the question is the BASIS of your FAITH –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ym typeface="Wingdings"/>
              </a:rPr>
              <a:t> </a:t>
            </a:r>
            <a:r>
              <a:rPr lang="en-US" dirty="0" smtClean="0"/>
              <a:t>We are often accused of a ‘leap of faith’ – believing just to believe without any evidence or</a:t>
            </a:r>
            <a:r>
              <a:rPr lang="en-US" baseline="0" dirty="0" smtClean="0"/>
              <a:t> basis for such.</a:t>
            </a:r>
            <a:endParaRPr lang="en-U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a ‘one time event’ – </a:t>
            </a:r>
          </a:p>
          <a:p>
            <a:r>
              <a:rPr lang="en-US" dirty="0" smtClean="0"/>
              <a:t>NOT like game of telephone – but lived with Jesus, ate with Jesus, asked questions, observed the miracles, heard him foretell the resurrection</a:t>
            </a:r>
            <a:r>
              <a:rPr lang="is-IS" dirty="0" smtClean="0"/>
              <a:t>… </a:t>
            </a:r>
          </a:p>
          <a:p>
            <a:endParaRPr lang="is-IS" dirty="0" smtClean="0"/>
          </a:p>
          <a:p>
            <a:r>
              <a:rPr lang="is-IS" dirty="0" smtClean="0"/>
              <a:t>THEN was with him for 40 days...   </a:t>
            </a:r>
            <a:r>
              <a:rPr lang="en-US" dirty="0" smtClean="0"/>
              <a:t>S</a:t>
            </a:r>
            <a:r>
              <a:rPr lang="is-IS" dirty="0" smtClean="0"/>
              <a:t>aw, heard, ate with...   </a:t>
            </a:r>
          </a:p>
          <a:p>
            <a:endParaRPr lang="is-IS" dirty="0" smtClean="0"/>
          </a:p>
          <a:p>
            <a:r>
              <a:rPr lang="is-IS" dirty="0" smtClean="0"/>
              <a:t>Their common</a:t>
            </a:r>
            <a:r>
              <a:rPr lang="is-IS" baseline="0" dirty="0" smtClean="0"/>
              <a:t> testimony:   of the resurrection</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Witnesses of the resurrection</a:t>
            </a:r>
          </a:p>
          <a:p>
            <a:endParaRPr lang="en-US" dirty="0" smtClean="0"/>
          </a:p>
          <a:p>
            <a:r>
              <a:rPr lang="en-US" dirty="0" smtClean="0"/>
              <a:t>NOT see the EVENT</a:t>
            </a:r>
            <a:r>
              <a:rPr lang="is-IS" dirty="0" smtClean="0"/>
              <a:t>… but Saw Jesus DIE,</a:t>
            </a:r>
            <a:r>
              <a:rPr lang="is-IS" baseline="0" dirty="0" smtClean="0"/>
              <a:t>  buried,  waited, and THEN the appearances... </a:t>
            </a:r>
          </a:p>
          <a:p>
            <a:endParaRPr lang="is-IS" baseline="0" dirty="0" smtClean="0"/>
          </a:p>
          <a:p>
            <a:pPr marL="171450" indent="-171450">
              <a:buFont typeface="Wingdings" charset="0"/>
              <a:buChar char="à"/>
            </a:pPr>
            <a:r>
              <a:rPr lang="is-IS" baseline="0" dirty="0" smtClean="0">
                <a:sym typeface="Wingdings"/>
              </a:rPr>
              <a:t>Such belief of testimony needs to be evaluated... </a:t>
            </a:r>
            <a:r>
              <a:rPr lang="en-US" baseline="0" dirty="0" smtClean="0">
                <a:sym typeface="Wingdings"/>
              </a:rPr>
              <a:t>B</a:t>
            </a:r>
            <a:r>
              <a:rPr lang="is-IS" baseline="0" dirty="0" smtClean="0">
                <a:sym typeface="Wingdings"/>
              </a:rPr>
              <a:t>ut such is the nature of LIFE and decisions...   Do you believe the testimony?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Leap of faith – </a:t>
            </a:r>
          </a:p>
          <a:p>
            <a:r>
              <a:rPr lang="en-US" dirty="0" smtClean="0"/>
              <a:t>Believing something that there is no reason to believe, no evidence that would convince.. </a:t>
            </a:r>
          </a:p>
          <a:p>
            <a:r>
              <a:rPr lang="en-US" dirty="0" smtClean="0"/>
              <a:t>You can't convince a believer of anything; for their belief is not based on evidence, it's based on a deep-seated need to believe. --Carl Sagan</a:t>
            </a:r>
          </a:p>
          <a:p>
            <a:endParaRPr lang="en-US" dirty="0" smtClean="0"/>
          </a:p>
          <a:p>
            <a:r>
              <a:rPr lang="en-US" dirty="0" smtClean="0"/>
              <a:t> "In Scripture, faith involves placing trust in what you have reason to believe is true. Faith is not a blind, irrational leap into the dark. So faith and reason cooperate on a biblical view of faith. They are not intrinsically hostile."</a:t>
            </a:r>
          </a:p>
          <a:p>
            <a:r>
              <a:rPr lang="en-US" dirty="0" smtClean="0"/>
              <a:t>Author: J.P. Moreland</a:t>
            </a:r>
          </a:p>
          <a:p>
            <a:endParaRPr lang="en-US" dirty="0" smtClean="0"/>
          </a:p>
          <a:p>
            <a:r>
              <a:rPr lang="en-US" dirty="0" smtClean="0">
                <a:sym typeface="Wingdings"/>
              </a:rPr>
              <a:t>  </a:t>
            </a:r>
            <a:r>
              <a:rPr lang="en-US" dirty="0" smtClean="0"/>
              <a:t>“evidence’ is often found in ‘testimony’ –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‘Faith’ is often based upon ‘testimony’ – </a:t>
            </a:r>
          </a:p>
          <a:p>
            <a:endParaRPr lang="en-US" dirty="0" smtClean="0"/>
          </a:p>
          <a:p>
            <a:r>
              <a:rPr lang="en-US" dirty="0" smtClean="0"/>
              <a:t>Trust because of another’s testimony of what they experience</a:t>
            </a:r>
            <a:r>
              <a:rPr lang="en-US" baseline="0" dirty="0" smtClean="0"/>
              <a:t> or know.</a:t>
            </a:r>
          </a:p>
          <a:p>
            <a:endParaRPr lang="en-US" baseline="0" dirty="0" smtClean="0"/>
          </a:p>
          <a:p>
            <a:r>
              <a:rPr lang="en-US" baseline="0" dirty="0" smtClean="0"/>
              <a:t>This is at the heart of much legal decision making! Even in the LAW of Moses</a:t>
            </a:r>
            <a:r>
              <a:rPr lang="is-IS" baseline="0" dirty="0" smtClean="0"/>
              <a:t>… </a:t>
            </a:r>
          </a:p>
          <a:p>
            <a:endParaRPr lang="is-IS" baseline="0" dirty="0" smtClean="0"/>
          </a:p>
          <a:p>
            <a:r>
              <a:rPr lang="is-IS" baseline="0" dirty="0" smtClean="0">
                <a:sym typeface="Wingdings"/>
              </a:rPr>
              <a:t> Deut. 19:15  at the mouth of two or three witnesses...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Deut. 19:15   </a:t>
            </a:r>
            <a:r>
              <a:rPr lang="en-US" sz="1200" dirty="0" smtClean="0"/>
              <a:t>“A single witness shall not rise up against a man on account of any iniquity or any sin which he has committed; on the evidence of two or three witnesses a matter shall be confirmed.</a:t>
            </a:r>
            <a:endParaRPr lang="en-US" dirty="0" smtClean="0"/>
          </a:p>
          <a:p>
            <a:endParaRPr lang="en-US" dirty="0" smtClean="0"/>
          </a:p>
          <a:p>
            <a:r>
              <a:rPr lang="en-US" dirty="0" smtClean="0"/>
              <a:t>Num. 35:30  </a:t>
            </a:r>
            <a:r>
              <a:rPr lang="en-US" sz="1200" dirty="0" smtClean="0"/>
              <a:t>‘If anyone kills a person, the murderer shall be put to death at the evidence of witnesses, but no person shall be put to death on the testimony of one witness.</a:t>
            </a:r>
            <a:endParaRPr lang="en-US" dirty="0" smtClean="0"/>
          </a:p>
          <a:p>
            <a:endParaRPr lang="en-US" dirty="0" smtClean="0"/>
          </a:p>
          <a:p>
            <a:r>
              <a:rPr lang="en-US" dirty="0" smtClean="0"/>
              <a:t>2 Cor. 13:1  </a:t>
            </a:r>
            <a:r>
              <a:rPr lang="en-US" sz="1200" dirty="0" smtClean="0"/>
              <a:t>This is the third time I am coming to you. Every fact is to be confirmed by the testimony of two or three witnesses.</a:t>
            </a:r>
            <a:endParaRPr lang="en-US" dirty="0" smtClean="0"/>
          </a:p>
          <a:p>
            <a:endParaRPr lang="en-US" dirty="0" smtClean="0"/>
          </a:p>
          <a:p>
            <a:r>
              <a:rPr lang="en-US" dirty="0" smtClean="0">
                <a:sym typeface="Wingdings"/>
              </a:rPr>
              <a:t> Back to PETER – his writings contain the TESTIMONY</a:t>
            </a:r>
            <a:r>
              <a:rPr lang="en-US" baseline="0" dirty="0" smtClean="0">
                <a:sym typeface="Wingdings"/>
              </a:rPr>
              <a:t> of a witness</a:t>
            </a:r>
            <a:r>
              <a:rPr lang="is-IS" baseline="0" dirty="0" smtClean="0">
                <a:sym typeface="Wingdings"/>
              </a:rPr>
              <a:t>…   1Pet. 5:1</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1Pet 5.1</a:t>
            </a:r>
          </a:p>
          <a:p>
            <a:pPr rtl="0"/>
            <a:r>
              <a:rPr lang="en-US" sz="1200" b="0" dirty="0" smtClean="0"/>
              <a:t>	Therefore, I exhort the elders among you, as </a:t>
            </a:r>
            <a:r>
              <a:rPr lang="en-US" sz="1200" b="0" i="1" dirty="0" smtClean="0"/>
              <a:t>your fellow elder and witness of the sufferings of Christ, and a partaker also of the glory that is to be revealed,</a:t>
            </a:r>
          </a:p>
          <a:p>
            <a:pPr rtl="0"/>
            <a:r>
              <a:rPr lang="en-US" sz="1200" b="0" dirty="0" smtClean="0"/>
              <a:t>	2 	shepherd the flock of God among you, exercising oversight not under compulsion, but voluntarily, according to </a:t>
            </a:r>
            <a:r>
              <a:rPr lang="en-US" sz="1200" b="0" i="1" dirty="0" smtClean="0"/>
              <a:t>the will of God; </a:t>
            </a:r>
          </a:p>
          <a:p>
            <a:endParaRPr lang="en-US" b="0" dirty="0" smtClean="0"/>
          </a:p>
          <a:p>
            <a:r>
              <a:rPr lang="en-US" b="0" dirty="0" smtClean="0">
                <a:sym typeface="Wingdings"/>
              </a:rPr>
              <a:t> 2 Pet. 1:16-18</a:t>
            </a:r>
            <a:endParaRPr lang="en-US" b="0"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0" dirty="0" smtClean="0"/>
              <a:t>2 pet. 1:16-18  </a:t>
            </a:r>
            <a:r>
              <a:rPr lang="en-US" sz="1200" b="0" dirty="0" smtClean="0"/>
              <a:t>for we did not follow cleverly devised tales when we made known to you the power and coming of our Lord J</a:t>
            </a:r>
            <a:r>
              <a:rPr lang="en-US" sz="1200" b="0" baseline="0" dirty="0" smtClean="0"/>
              <a:t>e</a:t>
            </a:r>
            <a:r>
              <a:rPr lang="en-US" sz="1200" b="0" dirty="0" smtClean="0"/>
              <a:t>sus Christ, but we were eyewitnesses of his majesty.</a:t>
            </a:r>
          </a:p>
          <a:p>
            <a:pPr rtl="0"/>
            <a:r>
              <a:rPr lang="en-US" sz="1200" b="0" dirty="0" smtClean="0"/>
              <a:t>	17 	for when he received honor and glory from god the father, such an </a:t>
            </a:r>
            <a:r>
              <a:rPr lang="en-US" sz="1200" b="0" baseline="0" dirty="0" smtClean="0"/>
              <a:t>utterance as this was made to him by the majestic glory, “this is my beloved son with whom </a:t>
            </a:r>
            <a:r>
              <a:rPr lang="en-US" sz="1200" b="0" baseline="0" dirty="0" err="1" smtClean="0"/>
              <a:t>i</a:t>
            </a:r>
            <a:r>
              <a:rPr lang="en-US" sz="1200" b="0" baseline="0" dirty="0" smtClean="0"/>
              <a:t> am well-pleased”—</a:t>
            </a:r>
          </a:p>
          <a:p>
            <a:pPr rtl="0"/>
            <a:r>
              <a:rPr lang="en-US" sz="1200" b="0" dirty="0" smtClean="0"/>
              <a:t>	18 	and we ourselves heard this utterance made from heaven when we were with him on the holy mountain.</a:t>
            </a:r>
          </a:p>
          <a:p>
            <a:endParaRPr lang="en-US" b="0" dirty="0" smtClean="0"/>
          </a:p>
          <a:p>
            <a:r>
              <a:rPr lang="en-US" b="0" dirty="0" smtClean="0">
                <a:sym typeface="Wingdings"/>
              </a:rPr>
              <a:t> This is thus the basis of the writings of the </a:t>
            </a:r>
            <a:r>
              <a:rPr lang="en-US" b="0" dirty="0" err="1" smtClean="0">
                <a:sym typeface="Wingdings"/>
              </a:rPr>
              <a:t>nt</a:t>
            </a:r>
            <a:r>
              <a:rPr lang="en-US" b="0" dirty="0" smtClean="0">
                <a:sym typeface="Wingdings"/>
              </a:rPr>
              <a:t> – cp. Luke 1:1-2 </a:t>
            </a:r>
            <a:endParaRPr lang="en-US" b="0"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Luke 1:1-12</a:t>
            </a:r>
          </a:p>
          <a:p>
            <a:pPr rtl="0"/>
            <a:r>
              <a:rPr lang="en-US" sz="1200" b="0" baseline="0" dirty="0" smtClean="0"/>
              <a:t>Inasmuch as many have undertaken to compile an account of the things accomplished among us,</a:t>
            </a:r>
          </a:p>
          <a:p>
            <a:pPr marL="228600" indent="-228600" rtl="0">
              <a:buAutoNum type="arabicPlain" startAt="2"/>
            </a:pPr>
            <a:r>
              <a:rPr lang="en-US" sz="1200" b="0" baseline="0" dirty="0" smtClean="0"/>
              <a:t>just as they were handed down to us by those who from the beginning were eyewitnesses and servants of the word,  </a:t>
            </a:r>
          </a:p>
          <a:p>
            <a:pPr marL="0" indent="0" rtl="0">
              <a:buNone/>
            </a:pPr>
            <a:endParaRPr lang="en-US" sz="1200" b="0" baseline="0" dirty="0" smtClean="0"/>
          </a:p>
          <a:p>
            <a:pPr marL="0" indent="0" rtl="0">
              <a:buNone/>
            </a:pPr>
            <a:r>
              <a:rPr lang="en-US" sz="1200" b="0" baseline="0" dirty="0" smtClean="0">
                <a:sym typeface="Wingdings"/>
              </a:rPr>
              <a:t>  The basis of the commission – whole of preaching of apostles – TESTIMONY </a:t>
            </a:r>
            <a:r>
              <a:rPr lang="is-IS" sz="1200" b="0" baseline="0" dirty="0" smtClean="0">
                <a:sym typeface="Wingdings"/>
              </a:rPr>
              <a:t>…   </a:t>
            </a:r>
            <a:r>
              <a:rPr lang="en-US" sz="1200" b="0" baseline="0" dirty="0" smtClean="0"/>
              <a:t>Luke 24:45-49</a:t>
            </a:r>
          </a:p>
          <a:p>
            <a:endParaRPr lang="en-US" b="0" baseline="0"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Now He said to them, “These are My words which I spoke to you while I was still with you, that all things which are written about Me in the Law of Moses and the Prophets and the Psalms must be fulfilled.”</a:t>
            </a:r>
          </a:p>
          <a:p>
            <a:r>
              <a:rPr lang="en-US" dirty="0" smtClean="0"/>
              <a:t>           45       Then He opened their minds to understand the Scriptures,</a:t>
            </a:r>
          </a:p>
          <a:p>
            <a:r>
              <a:rPr lang="en-US" dirty="0" smtClean="0"/>
              <a:t>           46       and He said to them, “Thus it is written, that the Christ would suffer and rise again from the dead the third day,</a:t>
            </a:r>
          </a:p>
          <a:p>
            <a:r>
              <a:rPr lang="en-US" dirty="0" smtClean="0"/>
              <a:t>           47       and that repentance for forgiveness of sins would be proclaimed in His name to all the nations, beginning from Jerusalem.</a:t>
            </a:r>
          </a:p>
          <a:p>
            <a:r>
              <a:rPr lang="en-US" dirty="0" smtClean="0"/>
              <a:t>           48       “You are witnesses of these things.</a:t>
            </a:r>
          </a:p>
          <a:p>
            <a:r>
              <a:rPr lang="en-US" dirty="0" smtClean="0"/>
              <a:t>           49       “And behold, I am sending forth the promise of My Father upon you; but you are to stay in the city until you are clothed with power from on high.” </a:t>
            </a:r>
          </a:p>
          <a:p>
            <a:endParaRPr lang="en-US" dirty="0" smtClean="0"/>
          </a:p>
          <a:p>
            <a:r>
              <a:rPr lang="en-US" dirty="0" smtClean="0">
                <a:sym typeface="Wingdings"/>
              </a:rPr>
              <a:t> THEN, this is followed by the whole death, burial, resurrection, and APPEARANCES</a:t>
            </a:r>
            <a:r>
              <a:rPr lang="is-IS" dirty="0" smtClean="0">
                <a:sym typeface="Wingdings"/>
              </a:rPr>
              <a:t>….  Acts 1:1-3</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6/19/2016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6/19/2016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6/19/2016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6/19/2016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Death</a:t>
            </a:r>
            <a:br>
              <a:rPr lang="en-US" sz="8000" dirty="0" smtClean="0"/>
            </a:br>
            <a:r>
              <a:rPr lang="en-US" sz="8000" dirty="0" smtClean="0"/>
              <a:t>Burial</a:t>
            </a:r>
            <a:br>
              <a:rPr lang="en-US" sz="8000" dirty="0" smtClean="0"/>
            </a:br>
            <a:r>
              <a:rPr lang="en-US" sz="8000" dirty="0" smtClean="0"/>
              <a:t>Resurrection</a:t>
            </a:r>
            <a:br>
              <a:rPr lang="en-US" sz="8000" dirty="0" smtClean="0"/>
            </a:br>
            <a:r>
              <a:rPr lang="en-US" sz="8000" dirty="0" smtClean="0"/>
              <a:t>Appeared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Acts 1:1-3</a:t>
            </a:r>
            <a:endParaRPr lang="en-US" dirty="0"/>
          </a:p>
        </p:txBody>
      </p:sp>
    </p:spTree>
    <p:extLst>
      <p:ext uri="{BB962C8B-B14F-4D97-AF65-F5344CB8AC3E}">
        <p14:creationId xmlns:p14="http://schemas.microsoft.com/office/powerpoint/2010/main" val="1474608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You shall be My witnesses</a:t>
            </a:r>
            <a:r>
              <a:rPr lang="is-IS" sz="8000" dirty="0" smtClean="0"/>
              <a:t>…</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Acts 1:8</a:t>
            </a:r>
            <a:endParaRPr lang="en-US" dirty="0"/>
          </a:p>
        </p:txBody>
      </p:sp>
    </p:spTree>
    <p:extLst>
      <p:ext uri="{BB962C8B-B14F-4D97-AF65-F5344CB8AC3E}">
        <p14:creationId xmlns:p14="http://schemas.microsoft.com/office/powerpoint/2010/main" val="2385707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Matthias</a:t>
            </a:r>
            <a:br>
              <a:rPr lang="en-US" sz="8000" dirty="0" smtClean="0"/>
            </a:br>
            <a:r>
              <a:rPr lang="en-US" sz="8000" dirty="0" smtClean="0"/>
              <a:t>a witness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Acts 1:22 - </a:t>
            </a:r>
            <a:endParaRPr lang="en-US" dirty="0"/>
          </a:p>
        </p:txBody>
      </p:sp>
    </p:spTree>
    <p:extLst>
      <p:ext uri="{BB962C8B-B14F-4D97-AF65-F5344CB8AC3E}">
        <p14:creationId xmlns:p14="http://schemas.microsoft.com/office/powerpoint/2010/main" val="2385707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 Of this we all are witnesses.”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Acts 2:32</a:t>
            </a:r>
            <a:endParaRPr lang="en-US" dirty="0"/>
          </a:p>
        </p:txBody>
      </p:sp>
    </p:spTree>
    <p:extLst>
      <p:ext uri="{BB962C8B-B14F-4D97-AF65-F5344CB8AC3E}">
        <p14:creationId xmlns:p14="http://schemas.microsoft.com/office/powerpoint/2010/main" val="23857070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t>
            </a:r>
            <a:r>
              <a:rPr lang="is-IS" sz="8000" dirty="0" smtClean="0"/>
              <a:t>… a fact to which we are witnesses.”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Acts 3:15</a:t>
            </a:r>
            <a:endParaRPr lang="en-US" dirty="0"/>
          </a:p>
        </p:txBody>
      </p:sp>
    </p:spTree>
    <p:extLst>
      <p:ext uri="{BB962C8B-B14F-4D97-AF65-F5344CB8AC3E}">
        <p14:creationId xmlns:p14="http://schemas.microsoft.com/office/powerpoint/2010/main" val="3654364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t>
            </a:r>
            <a:r>
              <a:rPr lang="is-IS" sz="8000" dirty="0" smtClean="0"/>
              <a:t>… We cannot but speak of what we have seen and heard.”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Acts 4:18-20</a:t>
            </a:r>
            <a:endParaRPr lang="en-US" dirty="0"/>
          </a:p>
        </p:txBody>
      </p:sp>
    </p:spTree>
    <p:extLst>
      <p:ext uri="{BB962C8B-B14F-4D97-AF65-F5344CB8AC3E}">
        <p14:creationId xmlns:p14="http://schemas.microsoft.com/office/powerpoint/2010/main" val="3654364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“And we are witnesses of these things”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Acts 5:28-32</a:t>
            </a:r>
            <a:endParaRPr lang="en-US" dirty="0"/>
          </a:p>
        </p:txBody>
      </p:sp>
    </p:spTree>
    <p:extLst>
      <p:ext uri="{BB962C8B-B14F-4D97-AF65-F5344CB8AC3E}">
        <p14:creationId xmlns:p14="http://schemas.microsoft.com/office/powerpoint/2010/main" val="3654364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“We are witnesses of all that he did</a:t>
            </a:r>
            <a:r>
              <a:rPr lang="is-IS" sz="8000" dirty="0" smtClean="0"/>
              <a:t>…”</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Acts 10:38-41</a:t>
            </a:r>
            <a:endParaRPr lang="en-US" dirty="0"/>
          </a:p>
        </p:txBody>
      </p:sp>
    </p:spTree>
    <p:extLst>
      <p:ext uri="{BB962C8B-B14F-4D97-AF65-F5344CB8AC3E}">
        <p14:creationId xmlns:p14="http://schemas.microsoft.com/office/powerpoint/2010/main" val="3654364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 witness of the sufferings of Christ..</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Peter. 5:1</a:t>
            </a:r>
            <a:endParaRPr lang="en-US" dirty="0"/>
          </a:p>
        </p:txBody>
      </p:sp>
    </p:spTree>
    <p:extLst>
      <p:ext uri="{BB962C8B-B14F-4D97-AF65-F5344CB8AC3E}">
        <p14:creationId xmlns:p14="http://schemas.microsoft.com/office/powerpoint/2010/main" val="3654364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Eye Witness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2 Pet. 1</a:t>
            </a:r>
            <a:endParaRPr lang="en-US" dirty="0"/>
          </a:p>
        </p:txBody>
      </p:sp>
    </p:spTree>
    <p:extLst>
      <p:ext uri="{BB962C8B-B14F-4D97-AF65-F5344CB8AC3E}">
        <p14:creationId xmlns:p14="http://schemas.microsoft.com/office/powerpoint/2010/main" val="3654364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dirty="0"/>
              <a:t>if </a:t>
            </a:r>
            <a:r>
              <a:rPr lang="en-US" i="1" dirty="0"/>
              <a:t>anyone suffers as a Christian, he is not to be ashamed, but is to glorify God in this name.</a:t>
            </a:r>
            <a:endParaRPr lang="en-US" dirty="0"/>
          </a:p>
        </p:txBody>
      </p:sp>
      <p:sp>
        <p:nvSpPr>
          <p:cNvPr id="3" name="Subtitle 2"/>
          <p:cNvSpPr>
            <a:spLocks noGrp="1"/>
          </p:cNvSpPr>
          <p:nvPr>
            <p:ph type="subTitle" idx="1"/>
          </p:nvPr>
        </p:nvSpPr>
        <p:spPr>
          <a:xfrm>
            <a:off x="0" y="5785886"/>
            <a:ext cx="9144000" cy="1072114"/>
          </a:xfrm>
        </p:spPr>
        <p:txBody>
          <a:bodyPr/>
          <a:lstStyle/>
          <a:p>
            <a:r>
              <a:rPr lang="en-US" dirty="0" smtClean="0"/>
              <a:t>1 Peter 4:16</a:t>
            </a:r>
            <a:endParaRPr lang="en-US" dirty="0"/>
          </a:p>
        </p:txBody>
      </p:sp>
    </p:spTree>
    <p:extLst>
      <p:ext uri="{BB962C8B-B14F-4D97-AF65-F5344CB8AC3E}">
        <p14:creationId xmlns:p14="http://schemas.microsoft.com/office/powerpoint/2010/main" val="14746083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NOT a ‘one time’ event - </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654364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Of ‘the resurrection’ - </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6543646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0"/>
            <a:ext cx="7772400" cy="6389377"/>
          </a:xfrm>
        </p:spPr>
        <p:txBody>
          <a:bodyPr/>
          <a:lstStyle/>
          <a:p>
            <a:r>
              <a:rPr lang="en-US" sz="8000" dirty="0" smtClean="0"/>
              <a:t>Faith based upon testimony</a:t>
            </a:r>
            <a:br>
              <a:rPr lang="en-US" sz="8000" dirty="0" smtClean="0"/>
            </a:br>
            <a:r>
              <a:rPr lang="en-US" sz="8000" dirty="0" smtClean="0"/>
              <a:t/>
            </a:r>
            <a:br>
              <a:rPr lang="en-US" sz="8000" dirty="0" smtClean="0"/>
            </a:br>
            <a:r>
              <a:rPr lang="en-US" sz="8000" dirty="0" smtClean="0">
                <a:solidFill>
                  <a:srgbClr val="FFFF00"/>
                </a:solidFill>
              </a:rPr>
              <a:t>Do You Believe?</a:t>
            </a:r>
            <a:endParaRPr lang="en-US" sz="8000" dirty="0">
              <a:solidFill>
                <a:srgbClr val="FFFF00"/>
              </a:solidFill>
            </a:endParaRP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pic>
        <p:nvPicPr>
          <p:cNvPr id="4" name="Picture 3"/>
          <p:cNvPicPr>
            <a:picLocks noChangeAspect="1"/>
          </p:cNvPicPr>
          <p:nvPr/>
        </p:nvPicPr>
        <p:blipFill>
          <a:blip r:embed="rId3"/>
          <a:stretch>
            <a:fillRect/>
          </a:stretch>
        </p:blipFill>
        <p:spPr>
          <a:xfrm>
            <a:off x="330200" y="0"/>
            <a:ext cx="8462657" cy="6858000"/>
          </a:xfrm>
          <a:prstGeom prst="rect">
            <a:avLst/>
          </a:prstGeom>
        </p:spPr>
      </p:pic>
    </p:spTree>
    <p:extLst>
      <p:ext uri="{BB962C8B-B14F-4D97-AF65-F5344CB8AC3E}">
        <p14:creationId xmlns:p14="http://schemas.microsoft.com/office/powerpoint/2010/main" val="1474608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Faith based upon testimony</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845957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080289"/>
          </a:xfrm>
        </p:spPr>
        <p:txBody>
          <a:bodyPr/>
          <a:lstStyle/>
          <a:p>
            <a:r>
              <a:rPr lang="en-US" sz="8000" dirty="0" smtClean="0"/>
              <a:t>‘At the mouth of two or three</a:t>
            </a:r>
            <a:br>
              <a:rPr lang="en-US" sz="8000" dirty="0" smtClean="0"/>
            </a:br>
            <a:r>
              <a:rPr lang="en-US" sz="8000" dirty="0" smtClean="0"/>
              <a:t>witnesses</a:t>
            </a:r>
            <a:r>
              <a:rPr lang="is-IS" sz="8000" dirty="0" smtClean="0"/>
              <a:t>…’</a:t>
            </a:r>
            <a:endParaRPr lang="en-US" sz="8000" dirty="0"/>
          </a:p>
        </p:txBody>
      </p:sp>
      <p:sp>
        <p:nvSpPr>
          <p:cNvPr id="3" name="Subtitle 2"/>
          <p:cNvSpPr>
            <a:spLocks noGrp="1"/>
          </p:cNvSpPr>
          <p:nvPr>
            <p:ph type="subTitle" idx="1"/>
          </p:nvPr>
        </p:nvSpPr>
        <p:spPr>
          <a:xfrm>
            <a:off x="0" y="5221410"/>
            <a:ext cx="9144000" cy="1636590"/>
          </a:xfrm>
        </p:spPr>
        <p:txBody>
          <a:bodyPr>
            <a:normAutofit lnSpcReduction="10000"/>
          </a:bodyPr>
          <a:lstStyle/>
          <a:p>
            <a:r>
              <a:rPr lang="en-US" dirty="0" smtClean="0"/>
              <a:t>Deut. 19:15; Num. 35:30; </a:t>
            </a:r>
          </a:p>
          <a:p>
            <a:r>
              <a:rPr lang="en-US" dirty="0" smtClean="0"/>
              <a:t>2 Cor. 13:1</a:t>
            </a:r>
            <a:endParaRPr lang="en-US" dirty="0"/>
          </a:p>
        </p:txBody>
      </p:sp>
    </p:spTree>
    <p:extLst>
      <p:ext uri="{BB962C8B-B14F-4D97-AF65-F5344CB8AC3E}">
        <p14:creationId xmlns:p14="http://schemas.microsoft.com/office/powerpoint/2010/main" val="3654364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is-IS" sz="8000" dirty="0" smtClean="0"/>
              <a:t>… a </a:t>
            </a:r>
            <a:r>
              <a:rPr lang="is-IS" sz="8000" i="1" u="sng" dirty="0" smtClean="0">
                <a:solidFill>
                  <a:srgbClr val="FFFF00"/>
                </a:solidFill>
              </a:rPr>
              <a:t>witness</a:t>
            </a:r>
            <a:r>
              <a:rPr lang="is-IS" sz="8000" dirty="0" smtClean="0"/>
              <a:t> of the sufferings of Christ...</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Peter. 5:1</a:t>
            </a:r>
            <a:endParaRPr lang="en-US" dirty="0"/>
          </a:p>
        </p:txBody>
      </p:sp>
    </p:spTree>
    <p:extLst>
      <p:ext uri="{BB962C8B-B14F-4D97-AF65-F5344CB8AC3E}">
        <p14:creationId xmlns:p14="http://schemas.microsoft.com/office/powerpoint/2010/main" val="1474608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Eyewitnesses</a:t>
            </a:r>
            <a:br>
              <a:rPr lang="en-US" sz="8000" dirty="0" smtClean="0"/>
            </a:br>
            <a:r>
              <a:rPr lang="en-US" sz="8000" dirty="0" smtClean="0"/>
              <a:t>of His majesty</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2  Peter 1:16-18</a:t>
            </a:r>
            <a:endParaRPr lang="en-US" dirty="0"/>
          </a:p>
        </p:txBody>
      </p:sp>
    </p:spTree>
    <p:extLst>
      <p:ext uri="{BB962C8B-B14F-4D97-AF65-F5344CB8AC3E}">
        <p14:creationId xmlns:p14="http://schemas.microsoft.com/office/powerpoint/2010/main" val="1474608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282197" y="1"/>
            <a:ext cx="8638395" cy="5676126"/>
          </a:xfrm>
        </p:spPr>
        <p:txBody>
          <a:bodyPr/>
          <a:lstStyle/>
          <a:p>
            <a:r>
              <a:rPr lang="is-IS" sz="8000" dirty="0" smtClean="0"/>
              <a:t>…eyewitnesses and ministers of the word have delivered them to us.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Luke 1:1-2</a:t>
            </a:r>
            <a:endParaRPr lang="en-US" dirty="0"/>
          </a:p>
        </p:txBody>
      </p:sp>
    </p:spTree>
    <p:extLst>
      <p:ext uri="{BB962C8B-B14F-4D97-AF65-F5344CB8AC3E}">
        <p14:creationId xmlns:p14="http://schemas.microsoft.com/office/powerpoint/2010/main" val="1474608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You are witnesses of these things</a:t>
            </a:r>
            <a:r>
              <a:rPr lang="is-IS" sz="8000" dirty="0" smtClean="0"/>
              <a:t>…</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Luke 24:45-49</a:t>
            </a:r>
            <a:endParaRPr lang="en-US" dirty="0"/>
          </a:p>
        </p:txBody>
      </p:sp>
    </p:spTree>
    <p:extLst>
      <p:ext uri="{BB962C8B-B14F-4D97-AF65-F5344CB8AC3E}">
        <p14:creationId xmlns:p14="http://schemas.microsoft.com/office/powerpoint/2010/main" val="1474608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3732</TotalTime>
  <Words>2059</Words>
  <Application>Microsoft Office PowerPoint</Application>
  <PresentationFormat>On-screen Show (4:3)</PresentationFormat>
  <Paragraphs>231</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 Black </vt:lpstr>
      <vt:lpstr>PowerPoint Presentation</vt:lpstr>
      <vt:lpstr>if anyone suffers as a Christian, he is not to be ashamed, but is to glorify God in this name.</vt:lpstr>
      <vt:lpstr>PowerPoint Presentation</vt:lpstr>
      <vt:lpstr>Faith based upon testimony</vt:lpstr>
      <vt:lpstr>‘At the mouth of two or three witnesses…’</vt:lpstr>
      <vt:lpstr>… a witness of the sufferings of Christ...</vt:lpstr>
      <vt:lpstr>Eyewitnesses of His majesty</vt:lpstr>
      <vt:lpstr>…eyewitnesses and ministers of the word have delivered them to us.</vt:lpstr>
      <vt:lpstr>You are witnesses of these things…</vt:lpstr>
      <vt:lpstr>Death Burial Resurrection Appeared</vt:lpstr>
      <vt:lpstr>You shall be My witnesses…</vt:lpstr>
      <vt:lpstr>Matthias a witness</vt:lpstr>
      <vt:lpstr>“.. Of this we all are witnesses.”</vt:lpstr>
      <vt:lpstr>“… a fact to which we are witnesses.”</vt:lpstr>
      <vt:lpstr>“… We cannot but speak of what we have seen and heard.”</vt:lpstr>
      <vt:lpstr>“And we are witnesses of these things”</vt:lpstr>
      <vt:lpstr>“We are witnesses of all that he did…”</vt:lpstr>
      <vt:lpstr>A witness of the sufferings of Christ..</vt:lpstr>
      <vt:lpstr>Eye Witness</vt:lpstr>
      <vt:lpstr>NOT a ‘one time’ event - </vt:lpstr>
      <vt:lpstr>Of ‘the resurrection’ - </vt:lpstr>
      <vt:lpstr>Faith based upon testimony  Do You Believe?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49</cp:revision>
  <dcterms:created xsi:type="dcterms:W3CDTF">2014-01-26T20:19:07Z</dcterms:created>
  <dcterms:modified xsi:type="dcterms:W3CDTF">2016-06-20T00:39:15Z</dcterms:modified>
</cp:coreProperties>
</file>