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8" r:id="rId2"/>
    <p:sldId id="304" r:id="rId3"/>
    <p:sldId id="312" r:id="rId4"/>
    <p:sldId id="323" r:id="rId5"/>
    <p:sldId id="319" r:id="rId6"/>
    <p:sldId id="320" r:id="rId7"/>
    <p:sldId id="321" r:id="rId8"/>
    <p:sldId id="322" r:id="rId9"/>
    <p:sldId id="313" r:id="rId10"/>
    <p:sldId id="314" r:id="rId11"/>
    <p:sldId id="330" r:id="rId12"/>
    <p:sldId id="315" r:id="rId13"/>
    <p:sldId id="316" r:id="rId14"/>
    <p:sldId id="317" r:id="rId15"/>
    <p:sldId id="318" r:id="rId16"/>
    <p:sldId id="305" r:id="rId17"/>
    <p:sldId id="306" r:id="rId18"/>
    <p:sldId id="307" r:id="rId19"/>
    <p:sldId id="325" r:id="rId20"/>
    <p:sldId id="326" r:id="rId21"/>
    <p:sldId id="324" r:id="rId22"/>
    <p:sldId id="328" r:id="rId23"/>
    <p:sldId id="329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51990" autoAdjust="0"/>
  </p:normalViewPr>
  <p:slideViewPr>
    <p:cSldViewPr snapToGrid="0" snapToObjects="1">
      <p:cViewPr varScale="1">
        <p:scale>
          <a:sx n="61" d="100"/>
          <a:sy n="61" d="100"/>
        </p:scale>
        <p:origin x="-2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 Spiritual House – 2:5</a:t>
            </a:r>
            <a:endParaRPr lang="en-US" b="1" dirty="0"/>
          </a:p>
          <a:p>
            <a:r>
              <a:rPr lang="en-US" dirty="0" smtClean="0"/>
              <a:t>Born</a:t>
            </a:r>
            <a:r>
              <a:rPr lang="en-US" baseline="0" dirty="0" smtClean="0"/>
              <a:t> again – 1:3, 23</a:t>
            </a:r>
          </a:p>
          <a:p>
            <a:r>
              <a:rPr lang="en-US" baseline="0" dirty="0" smtClean="0"/>
              <a:t>Obedient children – 1:14 -  </a:t>
            </a:r>
          </a:p>
          <a:p>
            <a:r>
              <a:rPr lang="en-US" baseline="0" dirty="0" smtClean="0"/>
              <a:t>God’s children</a:t>
            </a:r>
            <a:r>
              <a:rPr lang="is-IS" baseline="0" dirty="0" smtClean="0"/>
              <a:t>…  Gal. 3:26-27 </a:t>
            </a:r>
          </a:p>
          <a:p>
            <a:endParaRPr lang="is-I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God’s children</a:t>
            </a:r>
          </a:p>
          <a:p>
            <a:r>
              <a:rPr lang="en-US" dirty="0" smtClean="0"/>
              <a:t>Born</a:t>
            </a:r>
            <a:r>
              <a:rPr lang="en-US" baseline="0" dirty="0" smtClean="0"/>
              <a:t> again – 1:3, 23</a:t>
            </a:r>
          </a:p>
          <a:p>
            <a:r>
              <a:rPr lang="en-US" baseline="0" dirty="0" smtClean="0"/>
              <a:t>Obedient children – 1:14 -  </a:t>
            </a:r>
          </a:p>
          <a:p>
            <a:r>
              <a:rPr lang="en-US" baseline="0" dirty="0" smtClean="0"/>
              <a:t>God’s children</a:t>
            </a:r>
            <a:r>
              <a:rPr lang="is-IS" baseline="0" dirty="0" smtClean="0"/>
              <a:t>…  Gal. 3:26-27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A Holy Priesthood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94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Holy Priesthood – 1:5</a:t>
            </a:r>
          </a:p>
          <a:p>
            <a:r>
              <a:rPr lang="en-US" dirty="0" smtClean="0"/>
              <a:t>Priesthood – offer acceptable sacrifices – </a:t>
            </a:r>
          </a:p>
          <a:p>
            <a:r>
              <a:rPr lang="en-US" dirty="0" smtClean="0"/>
              <a:t>Heb. 13:15  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"Through Him then, let us continually offer up a sacrifice of praise to God, that is, the fruit of lips that give thanks to His name." (Hebrews 13:15).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HOLY – Saints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YE HOLY – 1:15   (</a:t>
            </a:r>
            <a:r>
              <a:rPr lang="pt-BR" sz="1200" dirty="0" smtClean="0"/>
              <a:t>Lev 11:44f; 19:2; 20:7)</a:t>
            </a:r>
          </a:p>
          <a:p>
            <a:endParaRPr lang="pt-BR" sz="1200" dirty="0" smtClean="0"/>
          </a:p>
          <a:p>
            <a:r>
              <a:rPr lang="pt-BR" sz="1200" dirty="0" err="1" smtClean="0"/>
              <a:t>We</a:t>
            </a:r>
            <a:r>
              <a:rPr lang="pt-BR" sz="1200" dirty="0" smtClean="0"/>
              <a:t> are NOT </a:t>
            </a:r>
            <a:r>
              <a:rPr lang="pt-BR" sz="1200" dirty="0" err="1" smtClean="0"/>
              <a:t>like</a:t>
            </a:r>
            <a:r>
              <a:rPr lang="pt-BR" sz="1200" baseline="0" dirty="0" smtClean="0"/>
              <a:t> </a:t>
            </a:r>
            <a:r>
              <a:rPr lang="pt-BR" sz="1200" baseline="0" dirty="0" err="1" smtClean="0"/>
              <a:t>the</a:t>
            </a:r>
            <a:r>
              <a:rPr lang="pt-BR" sz="1200" baseline="0" dirty="0" smtClean="0"/>
              <a:t> world – </a:t>
            </a:r>
            <a:r>
              <a:rPr lang="pt-BR" sz="1200" baseline="0" dirty="0" err="1" smtClean="0"/>
              <a:t>but</a:t>
            </a:r>
            <a:r>
              <a:rPr lang="pt-BR" sz="1200" baseline="0" dirty="0" smtClean="0"/>
              <a:t> </a:t>
            </a:r>
            <a:r>
              <a:rPr lang="pt-BR" sz="1200" baseline="0" dirty="0" err="1" smtClean="0"/>
              <a:t>different</a:t>
            </a:r>
            <a:r>
              <a:rPr lang="pt-BR" sz="1200" baseline="0" dirty="0" smtClean="0"/>
              <a:t> – 1:2 – </a:t>
            </a:r>
          </a:p>
          <a:p>
            <a:endParaRPr lang="pt-BR" sz="1200" baseline="0" dirty="0" smtClean="0"/>
          </a:p>
          <a:p>
            <a:r>
              <a:rPr lang="pt-BR" sz="1200" baseline="0" dirty="0" smtClean="0">
                <a:sym typeface="Wingdings"/>
              </a:rPr>
              <a:t> A </a:t>
            </a:r>
            <a:r>
              <a:rPr lang="pt-BR" sz="1200" baseline="0" dirty="0" err="1" smtClean="0">
                <a:sym typeface="Wingdings"/>
              </a:rPr>
              <a:t>Chosen</a:t>
            </a:r>
            <a:r>
              <a:rPr lang="pt-BR" sz="1200" baseline="0" dirty="0" smtClean="0">
                <a:sym typeface="Wingdings"/>
              </a:rPr>
              <a:t> </a:t>
            </a:r>
            <a:r>
              <a:rPr lang="pt-BR" sz="1200" baseline="0" dirty="0" err="1" smtClean="0">
                <a:sym typeface="Wingdings"/>
              </a:rPr>
              <a:t>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genos</a:t>
            </a:r>
            <a:r>
              <a:rPr lang="en-US" dirty="0" smtClean="0"/>
              <a:t>’ -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1a offspring. 1b family. 1c stock, race, nation.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1c1 i.e. nationality or descent from a particular people. 1d the aggregate of many individuals of the same nature, kind, sort.</a:t>
            </a: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CHOSEN in CHRIST – </a:t>
            </a: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A Royal priesthood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Royal priesthood</a:t>
            </a:r>
          </a:p>
          <a:p>
            <a:r>
              <a:rPr lang="en-US" dirty="0" smtClean="0"/>
              <a:t>A kingdom of priests – Rev. 1:6, 9</a:t>
            </a:r>
          </a:p>
          <a:p>
            <a:r>
              <a:rPr lang="en-US" dirty="0" smtClean="0"/>
              <a:t>In the KINGDOM of Jesus – Col. 1:13 – </a:t>
            </a:r>
          </a:p>
          <a:p>
            <a:endParaRPr lang="en-US" dirty="0" smtClean="0"/>
          </a:p>
          <a:p>
            <a:r>
              <a:rPr lang="en-US" dirty="0" smtClean="0"/>
              <a:t>Holy 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Ethnos –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Made from ONE ETHNOS –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But from all ‘nations’ –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NOW ONE in CHRIST – 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 People of God’s Possession –</a:t>
            </a:r>
          </a:p>
          <a:p>
            <a:r>
              <a:rPr lang="de-DE" sz="1200" dirty="0" smtClean="0"/>
              <a:t>Ex 19:5; Deut 4:20; 14:2; Titus 2:14</a:t>
            </a:r>
          </a:p>
          <a:p>
            <a:r>
              <a:rPr lang="de-DE" sz="1200" dirty="0" smtClean="0"/>
              <a:t>Titus 2:14: 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"who gave Himself for us to redeem us from every lawless deed, and to purify for Himself a people for His own possession, zealous for good deeds." (Titus 2:14).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Vs. 10 - THOUGH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formerly NOT a people – now ARE the people of God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OUR PURPOSE </a:t>
            </a:r>
            <a:r>
              <a:rPr lang="is-I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…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Pet. 2:9</a:t>
            </a:r>
          </a:p>
          <a:p>
            <a:r>
              <a:rPr lang="en-US" sz="1200" dirty="0" smtClean="0"/>
              <a:t>But you are a chosen race, a royal priesthood, a holy nation, a people for </a:t>
            </a:r>
            <a:r>
              <a:rPr lang="en-US" sz="1200" i="1" dirty="0" smtClean="0"/>
              <a:t>God’s own possession, so that you may proclaim the </a:t>
            </a:r>
            <a:r>
              <a:rPr lang="en-US" sz="1200" i="1" dirty="0" err="1" smtClean="0"/>
              <a:t>excellencies</a:t>
            </a:r>
            <a:r>
              <a:rPr lang="en-US" sz="1200" i="1" dirty="0" smtClean="0"/>
              <a:t> of Him who has called you out of darkness into His marvelous light;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We do this through BEING the people of God in reality – thus vs. 11-12</a:t>
            </a:r>
          </a:p>
          <a:p>
            <a:r>
              <a:rPr lang="en-US" sz="1200" i="1" dirty="0" smtClean="0"/>
              <a:t>Most effective preaching ever</a:t>
            </a:r>
            <a:r>
              <a:rPr lang="en-US" sz="1200" i="1" baseline="0" dirty="0" smtClean="0"/>
              <a:t> is godly living! – </a:t>
            </a:r>
          </a:p>
          <a:p>
            <a:r>
              <a:rPr lang="en-US" sz="1200" i="1" baseline="0" dirty="0" smtClean="0"/>
              <a:t>Hence – aliens and strangers</a:t>
            </a:r>
            <a:r>
              <a:rPr lang="is-IS" sz="1200" i="1" baseline="0" dirty="0" smtClean="0"/>
              <a:t>….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Aliens and Strangers</a:t>
            </a:r>
          </a:p>
          <a:p>
            <a:r>
              <a:rPr lang="en-US" dirty="0" smtClean="0"/>
              <a:t>Like OT worthies – Heb. 11:13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"All these died in faith, without receiving the promises, but having seen them and having welcomed them from a distance, and having confessed that they were strangers and exiles on the earth." (Hebrews 11:13).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Abstain from fleshly lusts -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Abstain from fleshly lusts</a:t>
            </a:r>
          </a:p>
          <a:p>
            <a:r>
              <a:rPr lang="en-US" dirty="0" smtClean="0"/>
              <a:t>That wage war against the soul – </a:t>
            </a:r>
          </a:p>
          <a:p>
            <a:r>
              <a:rPr lang="en-US" dirty="0" smtClean="0"/>
              <a:t>God or mammon?</a:t>
            </a:r>
          </a:p>
          <a:p>
            <a:r>
              <a:rPr lang="en-US" dirty="0" smtClean="0"/>
              <a:t>YOU or God?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Behavior excellent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Who You Are</a:t>
            </a:r>
          </a:p>
          <a:p>
            <a:r>
              <a:rPr lang="en-US" dirty="0" smtClean="0"/>
              <a:t>Suffer – </a:t>
            </a:r>
          </a:p>
          <a:p>
            <a:r>
              <a:rPr lang="en-US" dirty="0" smtClean="0"/>
              <a:t>YET – what makes it doable?</a:t>
            </a:r>
          </a:p>
          <a:p>
            <a:endParaRPr lang="en-US" dirty="0" smtClean="0"/>
          </a:p>
          <a:p>
            <a:r>
              <a:rPr lang="en-US" dirty="0" smtClean="0"/>
              <a:t>Remember WHO YOU ARE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behavior excellent – so that God glorified!</a:t>
            </a:r>
          </a:p>
          <a:p>
            <a:r>
              <a:rPr lang="en-US" dirty="0" smtClean="0"/>
              <a:t>KEEP – this is YOUR responsibility, duty</a:t>
            </a:r>
            <a:r>
              <a:rPr lang="is-IS" dirty="0" smtClean="0"/>
              <a:t>…  </a:t>
            </a:r>
          </a:p>
          <a:p>
            <a:r>
              <a:rPr lang="en-US" dirty="0" smtClean="0"/>
              <a:t>B</a:t>
            </a:r>
            <a:r>
              <a:rPr lang="is-IS" dirty="0" smtClean="0"/>
              <a:t>ehavior – manner of life, conduct, deportment !</a:t>
            </a:r>
          </a:p>
          <a:p>
            <a:endParaRPr lang="en-US" dirty="0" smtClean="0"/>
          </a:p>
          <a:p>
            <a:r>
              <a:rPr lang="en-US" dirty="0" smtClean="0"/>
              <a:t>Excellent</a:t>
            </a:r>
            <a:r>
              <a:rPr lang="en-US" baseline="0" dirty="0" smtClean="0"/>
              <a:t> – ‘</a:t>
            </a:r>
            <a:r>
              <a:rPr lang="en-US" baseline="0" dirty="0" err="1" smtClean="0"/>
              <a:t>kalos</a:t>
            </a:r>
            <a:r>
              <a:rPr lang="en-US" baseline="0" dirty="0" smtClean="0"/>
              <a:t>’ -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Aliens and Strangers</a:t>
            </a:r>
          </a:p>
          <a:p>
            <a:r>
              <a:rPr lang="en-US" dirty="0" smtClean="0"/>
              <a:t>Like OT worthies – Heb. 11:13</a:t>
            </a:r>
          </a:p>
          <a:p>
            <a:endParaRPr lang="en-US" dirty="0" smtClean="0"/>
          </a:p>
          <a:p>
            <a:r>
              <a:rPr lang="en-US" sz="1200" dirty="0" smtClean="0"/>
              <a:t>beautiful, handsome, excellent, eminent, choice, surpassing, precious, useful, suitable, commendable, admirable.</a:t>
            </a:r>
          </a:p>
          <a:p>
            <a:endParaRPr lang="en-US" sz="1200" dirty="0" smtClean="0"/>
          </a:p>
          <a:p>
            <a:r>
              <a:rPr lang="en-US" sz="1200" dirty="0" smtClean="0">
                <a:sym typeface="Wingdings"/>
              </a:rPr>
              <a:t> SO God glorified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behavior excellent – so that God glorified!</a:t>
            </a:r>
          </a:p>
          <a:p>
            <a:r>
              <a:rPr lang="en-US" dirty="0" smtClean="0"/>
              <a:t>So that God Glorified</a:t>
            </a:r>
          </a:p>
          <a:p>
            <a:endParaRPr lang="en-US" dirty="0" smtClean="0"/>
          </a:p>
          <a:p>
            <a:r>
              <a:rPr lang="en-US" dirty="0" smtClean="0"/>
              <a:t>Suffer?</a:t>
            </a:r>
            <a:r>
              <a:rPr lang="en-US" baseline="0" dirty="0" smtClean="0"/>
              <a:t> Gladly, willingly, undeservedly, holy</a:t>
            </a:r>
            <a:r>
              <a:rPr lang="is-IS" baseline="0" dirty="0" smtClean="0"/>
              <a:t>…</a:t>
            </a:r>
          </a:p>
          <a:p>
            <a:endParaRPr lang="is-IS" baseline="0" dirty="0" smtClean="0"/>
          </a:p>
          <a:p>
            <a:r>
              <a:rPr lang="is-IS" b="1" baseline="0" dirty="0" smtClean="0">
                <a:sym typeface="Wingdings"/>
              </a:rPr>
              <a:t>   </a:t>
            </a:r>
            <a:r>
              <a:rPr lang="is-IS" b="1" baseline="0" dirty="0" smtClean="0"/>
              <a:t>Remember who you are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Who You Are</a:t>
            </a:r>
          </a:p>
          <a:p>
            <a:r>
              <a:rPr lang="en-US" dirty="0" smtClean="0"/>
              <a:t>Suffer – </a:t>
            </a:r>
          </a:p>
          <a:p>
            <a:r>
              <a:rPr lang="en-US" dirty="0" smtClean="0"/>
              <a:t>YET – what makes it doable?</a:t>
            </a:r>
          </a:p>
          <a:p>
            <a:endParaRPr lang="en-US" dirty="0" smtClean="0"/>
          </a:p>
          <a:p>
            <a:r>
              <a:rPr lang="en-US" dirty="0" smtClean="0"/>
              <a:t>Remember WHO YOU ARE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</a:p>
          <a:p>
            <a:r>
              <a:rPr lang="en-US" dirty="0" smtClean="0"/>
              <a:t>Rejected by men / Precious to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</a:p>
          <a:p>
            <a:r>
              <a:rPr lang="en-US" dirty="0" smtClean="0"/>
              <a:t>Suffered -  2:21-23 – both as an example, and as our sacrifice and Savior!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– Died</a:t>
            </a:r>
            <a:r>
              <a:rPr lang="en-US" baseline="0" dirty="0" smtClean="0"/>
              <a:t> for US</a:t>
            </a:r>
          </a:p>
          <a:p>
            <a:r>
              <a:rPr lang="en-US" baseline="0" dirty="0" smtClean="0"/>
              <a:t>2:24 -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8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Jesus  -  Raised ! – 1:3, 21;  3:18</a:t>
            </a:r>
          </a:p>
          <a:p>
            <a:r>
              <a:rPr lang="en-US" sz="1200" dirty="0" smtClean="0"/>
              <a:t>1:3   Blessed be the God and Father of our Lord Jesus Christ, who according to His great mercy has caused us to be born again to a living hope through the resurrection of Jesus Christ from the dead,</a:t>
            </a:r>
          </a:p>
          <a:p>
            <a:r>
              <a:rPr lang="en-US" sz="1200" dirty="0" smtClean="0"/>
              <a:t>1:21  who through Him are believers in God, who raised Him from the dead and gave Him glory, so that your faith and hope are in God.</a:t>
            </a:r>
          </a:p>
          <a:p>
            <a:r>
              <a:rPr lang="en-US" sz="1200" dirty="0" smtClean="0"/>
              <a:t>3:18   For Christ also died for sins once for all, </a:t>
            </a:r>
            <a:r>
              <a:rPr lang="en-US" sz="1200" i="1" dirty="0" smtClean="0"/>
              <a:t>the just for the unjust, so that He might bring us to God, having been put to death in the flesh, but made alive in the spirit; 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GLORY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8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</a:t>
            </a:r>
          </a:p>
          <a:p>
            <a:r>
              <a:rPr lang="en-US" dirty="0" smtClean="0"/>
              <a:t>Glorified – at the RH of God -  3:22</a:t>
            </a:r>
          </a:p>
          <a:p>
            <a:pPr rtl="0"/>
            <a:r>
              <a:rPr lang="en-US" sz="1200" dirty="0" smtClean="0"/>
              <a:t>Jesus Christ,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22 	who is at the right hand of God, having gone into heaven, after angels and authorities and powers had been subjected to Him.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8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Peter then turns to explain who WE / BELIEVERS -  are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6 	For </a:t>
            </a:r>
            <a:r>
              <a:rPr lang="en-US" sz="1200" b="1" i="1" dirty="0" smtClean="0"/>
              <a:t>this is contained in Scripture:</a:t>
            </a:r>
          </a:p>
          <a:p>
            <a:pPr rtl="0"/>
            <a:r>
              <a:rPr lang="en-US" sz="1200" dirty="0" smtClean="0"/>
              <a:t>“Behold, I lay in Zion a choice stone, a precious corner </a:t>
            </a:r>
            <a:r>
              <a:rPr lang="en-US" sz="1200" i="1" dirty="0" smtClean="0"/>
              <a:t>stone,</a:t>
            </a:r>
          </a:p>
          <a:p>
            <a:pPr rtl="0"/>
            <a:r>
              <a:rPr lang="en-US" sz="1200" dirty="0" smtClean="0"/>
              <a:t>And he who believes in Him will not be disappointed.”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7 	This precious value, then, is for you who believe; but for those who disbelieve,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A Spiritual 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 Spiritual House</a:t>
            </a:r>
            <a:br>
              <a:rPr lang="en-US" sz="8000" dirty="0" smtClean="0"/>
            </a:br>
            <a:r>
              <a:rPr lang="en-US" sz="8000" dirty="0" smtClean="0"/>
              <a:t>God’s family</a:t>
            </a:r>
            <a:br>
              <a:rPr lang="en-US" sz="8000" dirty="0" smtClean="0"/>
            </a:br>
            <a:r>
              <a:rPr lang="en-US" sz="8000" dirty="0" smtClean="0"/>
              <a:t>God’s children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2:5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Born Again – 1:3, 23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Obedient Children – 1:14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God’s children – Gal. 3:26-27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0180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Holy Priesthood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 Chosen Race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2:9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Royal priesthood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 Holy Nation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People of God’s Possession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Cp. Titus. 2:14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800" i="1" u="sng" dirty="0" smtClean="0">
                <a:solidFill>
                  <a:srgbClr val="FFFF00"/>
                </a:solidFill>
              </a:rPr>
              <a:t>OUR Purpose: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proclaim the </a:t>
            </a:r>
            <a:r>
              <a:rPr lang="en-US" sz="8000" dirty="0" err="1" smtClean="0"/>
              <a:t>excellencies</a:t>
            </a:r>
            <a:r>
              <a:rPr lang="en-US" sz="8000" dirty="0" smtClean="0"/>
              <a:t> of 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Aliens and Strangers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1)   Abstain from</a:t>
            </a:r>
            <a:br>
              <a:rPr lang="en-US" sz="8000" dirty="0" smtClean="0"/>
            </a:br>
            <a:r>
              <a:rPr lang="en-US" sz="8000" dirty="0" smtClean="0"/>
              <a:t>fleshly lusts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8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Remember</a:t>
            </a:r>
            <a:br>
              <a:rPr lang="en-US" sz="8000" dirty="0" smtClean="0"/>
            </a:br>
            <a:r>
              <a:rPr lang="en-US" sz="8000" dirty="0" smtClean="0"/>
              <a:t>who you</a:t>
            </a:r>
            <a:br>
              <a:rPr lang="en-US" sz="8000" dirty="0" smtClean="0"/>
            </a:br>
            <a:r>
              <a:rPr lang="en-US" sz="8000" dirty="0" smtClean="0"/>
              <a:t>ARE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 Pet. 2:1-12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2)   Keep behavior excellent – 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2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67612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Excellent: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/>
              <a:t>beautiful, handsome, excellent, eminent, choice, surpassing, precious, useful, suitable, commendable, admirable.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1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Keep behavior excellent – </a:t>
            </a:r>
            <a:br>
              <a:rPr lang="en-US" sz="8000" dirty="0" smtClean="0"/>
            </a:br>
            <a:r>
              <a:rPr lang="en-US" sz="8000" i="1" u="sng" dirty="0" smtClean="0">
                <a:solidFill>
                  <a:srgbClr val="FFFF00"/>
                </a:solidFill>
              </a:rPr>
              <a:t>God Glorified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9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Remember</a:t>
            </a:r>
            <a:br>
              <a:rPr lang="en-US" sz="8000" dirty="0" smtClean="0"/>
            </a:br>
            <a:r>
              <a:rPr lang="en-US" sz="8000" dirty="0" smtClean="0"/>
              <a:t>who you</a:t>
            </a:r>
            <a:br>
              <a:rPr lang="en-US" sz="8000" dirty="0" smtClean="0"/>
            </a:br>
            <a:r>
              <a:rPr lang="en-US" sz="8000" dirty="0" smtClean="0"/>
              <a:t>ARE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 Pet. 2:1-12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2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Jesus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9600" dirty="0" smtClean="0">
                <a:solidFill>
                  <a:srgbClr val="FFFF00"/>
                </a:solidFill>
              </a:rPr>
              <a:t>Jesus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Rejected by men</a:t>
            </a:r>
            <a:br>
              <a:rPr lang="en-US" sz="8000" dirty="0" smtClean="0"/>
            </a:br>
            <a:r>
              <a:rPr lang="en-US" sz="8000" dirty="0" smtClean="0"/>
              <a:t>Precious to 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1Pet. 2:4, 6-8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8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91478"/>
            <a:ext cx="8978348" cy="532999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 Suffered – 2:21-23</a:t>
            </a:r>
          </a:p>
        </p:txBody>
      </p:sp>
    </p:spTree>
    <p:extLst>
      <p:ext uri="{BB962C8B-B14F-4D97-AF65-F5344CB8AC3E}">
        <p14:creationId xmlns:p14="http://schemas.microsoft.com/office/powerpoint/2010/main" val="19140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91478"/>
            <a:ext cx="8978348" cy="532999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>
                    <a:lumMod val="65000"/>
                  </a:schemeClr>
                </a:solidFill>
              </a:rPr>
              <a:t> Suffered – 2:21-23</a:t>
            </a:r>
          </a:p>
          <a:p>
            <a:r>
              <a:rPr lang="en-US" sz="6600" dirty="0">
                <a:solidFill>
                  <a:srgbClr val="FFFF00"/>
                </a:solidFill>
              </a:rPr>
              <a:t> </a:t>
            </a:r>
            <a:r>
              <a:rPr lang="en-US" sz="6600" dirty="0" smtClean="0">
                <a:solidFill>
                  <a:srgbClr val="FFFF00"/>
                </a:solidFill>
              </a:rPr>
              <a:t>Died – 2:24</a:t>
            </a:r>
          </a:p>
        </p:txBody>
      </p:sp>
    </p:spTree>
    <p:extLst>
      <p:ext uri="{BB962C8B-B14F-4D97-AF65-F5344CB8AC3E}">
        <p14:creationId xmlns:p14="http://schemas.microsoft.com/office/powerpoint/2010/main" val="2266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91478"/>
            <a:ext cx="8978348" cy="532999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A6A6A6"/>
                </a:solidFill>
              </a:rPr>
              <a:t> Suffered – 2:21-23</a:t>
            </a:r>
          </a:p>
          <a:p>
            <a:r>
              <a:rPr lang="en-US" sz="6600" dirty="0">
                <a:solidFill>
                  <a:srgbClr val="A6A6A6"/>
                </a:solidFill>
              </a:rPr>
              <a:t> </a:t>
            </a:r>
            <a:r>
              <a:rPr lang="en-US" sz="6600" dirty="0" smtClean="0">
                <a:solidFill>
                  <a:srgbClr val="A6A6A6"/>
                </a:solidFill>
              </a:rPr>
              <a:t>Died – 2:24</a:t>
            </a:r>
          </a:p>
          <a:p>
            <a:r>
              <a:rPr lang="en-US" sz="6600" dirty="0">
                <a:solidFill>
                  <a:srgbClr val="FFFF00"/>
                </a:solidFill>
              </a:rPr>
              <a:t> </a:t>
            </a:r>
            <a:r>
              <a:rPr lang="en-US" sz="6600" dirty="0" smtClean="0">
                <a:solidFill>
                  <a:srgbClr val="FFFF00"/>
                </a:solidFill>
              </a:rPr>
              <a:t>Raised – 1:3, 21;  3:18</a:t>
            </a:r>
          </a:p>
        </p:txBody>
      </p:sp>
    </p:spTree>
    <p:extLst>
      <p:ext uri="{BB962C8B-B14F-4D97-AF65-F5344CB8AC3E}">
        <p14:creationId xmlns:p14="http://schemas.microsoft.com/office/powerpoint/2010/main" val="2266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91478"/>
            <a:ext cx="8978348" cy="532999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A6A6A6"/>
                </a:solidFill>
              </a:rPr>
              <a:t> Suffered – 2:21-23</a:t>
            </a:r>
          </a:p>
          <a:p>
            <a:r>
              <a:rPr lang="en-US" sz="6600" dirty="0">
                <a:solidFill>
                  <a:srgbClr val="A6A6A6"/>
                </a:solidFill>
              </a:rPr>
              <a:t> </a:t>
            </a:r>
            <a:r>
              <a:rPr lang="en-US" sz="6600" dirty="0" smtClean="0">
                <a:solidFill>
                  <a:srgbClr val="A6A6A6"/>
                </a:solidFill>
              </a:rPr>
              <a:t>Died – 2:24</a:t>
            </a:r>
          </a:p>
          <a:p>
            <a:r>
              <a:rPr lang="en-US" sz="6600" dirty="0">
                <a:solidFill>
                  <a:srgbClr val="A6A6A6"/>
                </a:solidFill>
              </a:rPr>
              <a:t> </a:t>
            </a:r>
            <a:r>
              <a:rPr lang="en-US" sz="6600" dirty="0" smtClean="0">
                <a:solidFill>
                  <a:srgbClr val="A6A6A6"/>
                </a:solidFill>
              </a:rPr>
              <a:t>Raised – 1:3, 21;  3:18</a:t>
            </a:r>
          </a:p>
          <a:p>
            <a:r>
              <a:rPr lang="en-US" sz="6600" dirty="0">
                <a:solidFill>
                  <a:srgbClr val="FFFF00"/>
                </a:solidFill>
              </a:rPr>
              <a:t> </a:t>
            </a:r>
            <a:r>
              <a:rPr lang="en-US" sz="6600" dirty="0" smtClean="0">
                <a:solidFill>
                  <a:srgbClr val="FFFF00"/>
                </a:solidFill>
              </a:rPr>
              <a:t>At the RH of God – 3:22</a:t>
            </a:r>
          </a:p>
        </p:txBody>
      </p:sp>
    </p:spTree>
    <p:extLst>
      <p:ext uri="{BB962C8B-B14F-4D97-AF65-F5344CB8AC3E}">
        <p14:creationId xmlns:p14="http://schemas.microsoft.com/office/powerpoint/2010/main" val="2266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US who believe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1:6,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3397</TotalTime>
  <Words>1124</Words>
  <Application>Microsoft Macintosh PowerPoint</Application>
  <PresentationFormat>On-screen Show (4:3)</PresentationFormat>
  <Paragraphs>216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 Black </vt:lpstr>
      <vt:lpstr>PowerPoint Presentation</vt:lpstr>
      <vt:lpstr>Remember who you ARE</vt:lpstr>
      <vt:lpstr>Jesus</vt:lpstr>
      <vt:lpstr>Jesus Rejected by men Precious to God</vt:lpstr>
      <vt:lpstr>Jesus</vt:lpstr>
      <vt:lpstr>Jesus</vt:lpstr>
      <vt:lpstr>Jesus</vt:lpstr>
      <vt:lpstr>Jesus</vt:lpstr>
      <vt:lpstr>US who believe</vt:lpstr>
      <vt:lpstr>A Spiritual House God’s family God’s children</vt:lpstr>
      <vt:lpstr>God’s children</vt:lpstr>
      <vt:lpstr>Holy Priesthood</vt:lpstr>
      <vt:lpstr>A Chosen Race</vt:lpstr>
      <vt:lpstr>Royal priesthood</vt:lpstr>
      <vt:lpstr>A Holy Nation</vt:lpstr>
      <vt:lpstr>People of God’s Possession</vt:lpstr>
      <vt:lpstr>OUR Purpose: proclaim the excellencies of God</vt:lpstr>
      <vt:lpstr>Aliens and Strangers</vt:lpstr>
      <vt:lpstr>1)   Abstain from fleshly lusts</vt:lpstr>
      <vt:lpstr>2)   Keep behavior excellent – </vt:lpstr>
      <vt:lpstr>Excellent: beautiful, handsome, excellent, eminent, choice, surpassing, precious, useful, suitable, commendable, admirable.</vt:lpstr>
      <vt:lpstr>Keep behavior excellent –  God Glorified</vt:lpstr>
      <vt:lpstr>Remember who you ARE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41</cp:revision>
  <dcterms:created xsi:type="dcterms:W3CDTF">2014-01-26T20:19:07Z</dcterms:created>
  <dcterms:modified xsi:type="dcterms:W3CDTF">2016-06-26T22:22:44Z</dcterms:modified>
</cp:coreProperties>
</file>