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647" r:id="rId3"/>
    <p:sldId id="682" r:id="rId4"/>
    <p:sldId id="687" r:id="rId5"/>
    <p:sldId id="642" r:id="rId6"/>
    <p:sldId id="666" r:id="rId7"/>
    <p:sldId id="690" r:id="rId8"/>
    <p:sldId id="676" r:id="rId9"/>
    <p:sldId id="688" r:id="rId10"/>
    <p:sldId id="645" r:id="rId11"/>
    <p:sldId id="689" r:id="rId12"/>
    <p:sldId id="260" r:id="rId13"/>
    <p:sldId id="656" r:id="rId14"/>
    <p:sldId id="657" r:id="rId15"/>
    <p:sldId id="658" r:id="rId16"/>
    <p:sldId id="659" r:id="rId17"/>
    <p:sldId id="683" r:id="rId18"/>
    <p:sldId id="684" r:id="rId19"/>
    <p:sldId id="685" r:id="rId20"/>
    <p:sldId id="686" r:id="rId21"/>
    <p:sldId id="660" r:id="rId22"/>
    <p:sldId id="663" r:id="rId23"/>
    <p:sldId id="667" r:id="rId24"/>
    <p:sldId id="669" r:id="rId25"/>
    <p:sldId id="670" r:id="rId26"/>
    <p:sldId id="678" r:id="rId27"/>
    <p:sldId id="679" r:id="rId28"/>
    <p:sldId id="68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FF5050"/>
    <a:srgbClr val="0FA13C"/>
    <a:srgbClr val="01A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2" autoAdjust="0"/>
    <p:restoredTop sz="94660"/>
  </p:normalViewPr>
  <p:slideViewPr>
    <p:cSldViewPr>
      <p:cViewPr varScale="1">
        <p:scale>
          <a:sx n="92" d="100"/>
          <a:sy n="92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0FA780-4C37-4151-8121-A58993CE660C}" type="datetimeFigureOut">
              <a:rPr lang="en-US"/>
              <a:pPr>
                <a:defRPr/>
              </a:pPr>
              <a:t>7/17/16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9543E1-D303-4C16-9B20-ACF41E149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19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054D2C9-D54D-4237-93EE-71CE524A8CBE}" type="datetimeFigureOut">
              <a:rPr lang="en-US"/>
              <a:pPr>
                <a:defRPr/>
              </a:pPr>
              <a:t>7/17/16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FD7E08-AEAF-4059-AA3B-592F7B90C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this a worship service? Or a rock concert? Is the difference important? What is </a:t>
            </a:r>
            <a:r>
              <a:rPr lang="en-US" smtClean="0"/>
              <a:t>the difference?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D7E08-AEAF-4059-AA3B-592F7B90CF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8556-84AD-4F83-A6A1-F29ACD124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1C66-FDBC-4312-B426-715799CA4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E0BD-1474-4793-B7B5-C33C0E94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0542-1F61-4337-B955-596DED98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0331-E876-48B5-9E65-DF2587C6D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44C1-B6A8-4B87-A1AB-550BC7A84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376A-E8F7-4C01-9A76-C1057FD71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4368-0EB7-41CA-8686-E4BA5CD73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8EE19-74D0-42E2-9A4B-7CE9F9654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01B8-F8C5-462C-9DE5-47DF16320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2E30-298F-4F37-ADFE-19A64121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EA87CCC8-E10B-4559-A5A2-1F3023B38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knockedupcelebs.com/2010/03/24/katherine-heigl-confirms-departure-from-greys-anatomy/katherine-heigl-entertainment-weekly-cover-march-2010/" TargetMode="Externa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ishfulthinking.co.uk/wp-content/can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8200"/>
            <a:ext cx="9019209" cy="6019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ossomethoughts.com/wp-content/uploads/2011/07/worship2.jpg?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695700" cy="246133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643890"/>
            <a:ext cx="8305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Zeal is not enough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Zeal is not enough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Entertainment is not the same as worship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- Applause in the worship?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Is tradition bad?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Authority in religion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Will </a:t>
            </a:r>
            <a:r>
              <a:rPr kumimoji="0" lang="en-US" sz="38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YOU</a:t>
            </a:r>
            <a:r>
              <a:rPr kumimoji="0" lang="en-US" sz="3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kumimoji="0" lang="en-US" sz="3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worship God…His way?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arkdroberts.com/images/Venn-Worship-3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2857500" cy="27622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eworshiptheking.com/worship_crowd_you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57650" cy="32004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G:\_Pictures-Golden Copy\_Artwork for lessons\Worship\Worsh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228725"/>
            <a:ext cx="9753600" cy="56292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gzone.files.wordpress.com/2010/11/z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096000" cy="34480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ordonfire.org/getmedia/4afb7082-b435-4d19-88f3-d0a8c462f5da/applause-lit-danc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98" y="0"/>
            <a:ext cx="8502802" cy="4648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wfmu.org/Playlists/Monica/applause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21970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www.tradebit.com/usr/ebookswizard/pub/9002/6466263_Applause_ez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39692"/>
            <a:ext cx="3876675" cy="396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d1ij7zv8zivhs3.cloudfront.net/assets/97869/lightbox/996ae075129fa928849659b3febcf6a3.jpg?1276902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295775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www.wfmu.org/Playlists/Monica/applause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521970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ossomethoughts.com/wp-content/uploads/2011/07/worship2.jpg?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695700" cy="246133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6096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Zeal is not enough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Zeal is not enough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isingsunchurch.org/sites/risingsunchurch.org/files/wo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752975" cy="31623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emoneyaware.com/images/bank/jesus_moneychanger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4010025" cy="45624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oyfulpapist.files.wordpress.com/2011/04/jesus-and-the-money-chan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143875" cy="61341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hinkgeek.com/images/products/zoom/af9a_despair_posters_trad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609600"/>
            <a:ext cx="6192381" cy="51911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fmu.org/Playlists/Monica/appla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762000"/>
            <a:ext cx="6404741" cy="44577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fmu.org/Playlists/Monica/applause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emoneyaware.com/images/bank/jesus_moneychanger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7516"/>
            <a:ext cx="5562600" cy="632894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hocabulary.com/words/zeal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atherine-heigl-entertainment-weekly-cover-march-2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3886200" cy="5181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oyfulheart.com/easter/images-tissot/tissot-the-merchants-chased-from-the-temple-746x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577"/>
            <a:ext cx="9144000" cy="577322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ossomethoughts.com/wp-content/uploads/2011/07/worship2.jpg?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695700" cy="246133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685800"/>
            <a:ext cx="8305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Zeal is not enough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Zeal is not enough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Entertainment is not the same as worship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G:\_Pictures-Golden Copy\_Artwork for lessons\Worshiptainment\Entertai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ollidemagazine.com/images/articles/entertainment-worship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278846" cy="4419601"/>
          </a:xfrm>
          <a:prstGeom prst="rect">
            <a:avLst/>
          </a:prstGeom>
          <a:noFill/>
        </p:spPr>
      </p:pic>
      <p:pic>
        <p:nvPicPr>
          <p:cNvPr id="38914" name="Picture 2" descr="http://xd3.xanga.com/d96c610233235182743736/z139893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685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Worship?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ossomethoughts.com/wp-content/uploads/2011/07/worship2.jpg?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695700" cy="246133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6096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Zeal is not enough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Zeal is not enough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Entertainment is not the same as worship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- Applause in the worship?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d1ij7zv8zivhs3.cloudfront.net/assets/97869/lightbox/996ae075129fa928849659b3febcf6a3.jpg?1276902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95775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www.wfmu.org/Playlists/Monica/applause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21970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ossomethoughts.com/wp-content/uploads/2011/07/worship2.jpg?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695700" cy="246133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6096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Zeal is not enough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Zeal is not enough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Entertainment is not the same as worship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- Applause in the worship?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Is tradition bad?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● Authority in religion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13674</TotalTime>
  <Words>148</Words>
  <Application>Microsoft Macintosh PowerPoint</Application>
  <PresentationFormat>On-screen Show (4:3)</PresentationFormat>
  <Paragraphs>39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Quality 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Beans</dc:creator>
  <cp:lastModifiedBy>Kurt Lindsay</cp:lastModifiedBy>
  <cp:revision>657</cp:revision>
  <dcterms:created xsi:type="dcterms:W3CDTF">2008-03-30T03:10:10Z</dcterms:created>
  <dcterms:modified xsi:type="dcterms:W3CDTF">2016-07-18T01:24:46Z</dcterms:modified>
</cp:coreProperties>
</file>