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8" r:id="rId2"/>
    <p:sldId id="304" r:id="rId3"/>
    <p:sldId id="324" r:id="rId4"/>
    <p:sldId id="319" r:id="rId5"/>
    <p:sldId id="325" r:id="rId6"/>
    <p:sldId id="327" r:id="rId7"/>
    <p:sldId id="320" r:id="rId8"/>
    <p:sldId id="328" r:id="rId9"/>
    <p:sldId id="321" r:id="rId10"/>
    <p:sldId id="326" r:id="rId11"/>
    <p:sldId id="31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E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43" autoAdjust="0"/>
    <p:restoredTop sz="46566" autoAdjust="0"/>
  </p:normalViewPr>
  <p:slideViewPr>
    <p:cSldViewPr snapToGrid="0" snapToObjects="1">
      <p:cViewPr varScale="1">
        <p:scale>
          <a:sx n="55" d="100"/>
          <a:sy n="55" d="100"/>
        </p:scale>
        <p:origin x="26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AF3F1-2029-8448-9949-040AADFBB1AB}" type="datetimeFigureOut">
              <a:rPr lang="en-US" smtClean="0"/>
              <a:t>7/24/16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06FC5-5253-8444-A22F-B474784BD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33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588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MONDAY: The Lord Our Rock (song 367)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"Hear my cry, O God; Give heed to my prayer. From the end of the earth I call to You when my heart is faint; Lead me to the rock that is higher than I." (Psalm 61:1–2).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Wise man built his house upon the rock…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"World view" – the basic ideas that we will not negotiate, from which we build and deduce our other thoughts and standards.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Discussions today are often fruitless for we are coming from such different viewpoints that there simply cannot be any agreement.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Spent several hours teaching a man about instrumental music only to have him respond: "it doesn't matter, I don't believe in God anyway."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question behind the question – trying to get to THEIR world view so we can have a discussion.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is often difficult or impossible to answer their initial question because we are coming from a different foundation.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you begin from a wrong concept, and reason logically, you will continue to draw wrong conclusions!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Four building blocks to establish before most discussions about current moral and ethics –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God / Bible is God's word / Jesus was RAISED / Living it ourselves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Troubled Times seem to be upon us – but that NOT unusual for God’s people!</a:t>
            </a:r>
          </a:p>
          <a:p>
            <a:r>
              <a:rPr lang="en-US" dirty="0" smtClean="0"/>
              <a:t>‘eternal’ conflict – ‘world’ vs. God’s people.</a:t>
            </a:r>
          </a:p>
          <a:p>
            <a:r>
              <a:rPr lang="en-US" dirty="0" smtClean="0"/>
              <a:t>Again – discussions</a:t>
            </a:r>
            <a:r>
              <a:rPr lang="en-US" baseline="0" dirty="0" smtClean="0"/>
              <a:t> on morality, ethics – right / wrong – </a:t>
            </a:r>
          </a:p>
          <a:p>
            <a:r>
              <a:rPr lang="en-US" baseline="0" dirty="0" smtClean="0"/>
              <a:t>We find our selves ‘politically incorrect’ – and the minority – </a:t>
            </a:r>
          </a:p>
          <a:p>
            <a:endParaRPr lang="en-US" baseline="0" dirty="0" smtClean="0"/>
          </a:p>
          <a:p>
            <a:r>
              <a:rPr lang="en-US" b="1" baseline="0" dirty="0" smtClean="0">
                <a:sym typeface="Wingdings"/>
              </a:rPr>
              <a:t> Moral standards? How to decide?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Foundations for Troubled Times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"Hear my cry, O God; Give heed to my prayer. From the end of the earth I call to You when my heart is faint; Lead me to the rock that is higher than I." (Psalm 61:1–2).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Wise man built his house upon the rock…   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Moral Questions -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"World view" – the basic ideas that we will not negotiate, from which we build and deduce our other thoughts and standards.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Discussions today are often fruitless for we are coming from such different viewpoints that there simply cannot be any agreement.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Spent several hours teaching a man about instrumental music only to have him respond: "it doesn't matter, I don't believe in God anyway."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question behind the question – trying to get to THEIR world view so we can have a discussion.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is often difficult or impossible to answer their initial question because we are coming from a different foundation.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you begin from a wrong concept, and reason logically, you will continue to draw wrong conclusions!</a:t>
            </a:r>
          </a:p>
          <a:p>
            <a:endParaRPr lang="en-US" dirty="0" smtClean="0"/>
          </a:p>
          <a:p>
            <a:r>
              <a:rPr lang="en-US" b="1" i="1" dirty="0" smtClean="0">
                <a:sym typeface="Wingdings"/>
              </a:rPr>
              <a:t> Foundation = GOD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God’s exists</a:t>
            </a:r>
            <a:r>
              <a:rPr lang="en-US" baseline="0" dirty="0" smtClean="0"/>
              <a:t> – Character</a:t>
            </a:r>
          </a:p>
          <a:p>
            <a:r>
              <a:rPr lang="en-US" baseline="0" dirty="0" smtClean="0"/>
              <a:t>Heb. 11:6</a:t>
            </a:r>
          </a:p>
          <a:p>
            <a:r>
              <a:rPr lang="en-US" baseline="0" dirty="0" smtClean="0"/>
              <a:t>Exists – </a:t>
            </a:r>
          </a:p>
          <a:p>
            <a:r>
              <a:rPr lang="en-US" baseline="0" dirty="0" smtClean="0"/>
              <a:t>	Gen. 1:1 – the answer to the existence of everything!</a:t>
            </a:r>
          </a:p>
          <a:p>
            <a:r>
              <a:rPr lang="en-US" baseline="0" dirty="0" smtClean="0"/>
              <a:t>Character – </a:t>
            </a:r>
          </a:p>
          <a:p>
            <a:r>
              <a:rPr lang="en-US" baseline="0" dirty="0" smtClean="0"/>
              <a:t>	Eternal – Self-existent – Omniscient – Omnipotent</a:t>
            </a:r>
          </a:p>
          <a:p>
            <a:r>
              <a:rPr lang="en-US" baseline="0" dirty="0" smtClean="0"/>
              <a:t>	Holy – righteous – faithful – mercy – kindness – love</a:t>
            </a:r>
          </a:p>
          <a:p>
            <a:r>
              <a:rPr lang="en-US" baseline="0" dirty="0" smtClean="0"/>
              <a:t>Hinduism? Buddhism? Islam? Deists? Mormons? –</a:t>
            </a:r>
          </a:p>
          <a:p>
            <a:r>
              <a:rPr lang="en-US" baseline="0" dirty="0" smtClean="0"/>
              <a:t> the character of God is at the center of these debates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="1" baseline="0" dirty="0" smtClean="0">
                <a:sym typeface="Wingdings"/>
              </a:rPr>
              <a:t> Bible is God’s revelation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Bible – how we KNOW God and God's will.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1 Cor. 2:10-12 – not know MEN's minds without revelation, more so with God.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Isa. 55:8-9 – His ways NOT our ways…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Wingdings" charset="0"/>
              <a:buChar char="à"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/>
              </a:rPr>
              <a:t>Revealed / Preserved</a:t>
            </a:r>
          </a:p>
          <a:p>
            <a:pPr marL="171450" indent="-171450">
              <a:buFont typeface="Wingdings" charset="0"/>
              <a:buChar char="à"/>
            </a:pP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Bible CLAIMS to be – "thus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LORD", "The LORD said", etc.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Romans 10:17 – produces FAITH, our FAITH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Acts 17:2, 17; 18:4, 19;  19:8, 9 – REASONED from the scriptures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"I believe this about that because this verse teaches…. "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 using verses must be Clear, in context, and accurate.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 the WORD do its work. NOT have them impressed by your presentation!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 ALWAYS be 1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maybe a 3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rebuttal… do you homework, be prepared.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Hold forth the word of light – Phil. 2:14-16</a:t>
            </a:r>
          </a:p>
          <a:p>
            <a:endParaRPr lang="en-US" dirty="0" smtClean="0"/>
          </a:p>
          <a:p>
            <a:r>
              <a:rPr lang="en-US" b="1" dirty="0" smtClean="0">
                <a:sym typeface="Wingdings"/>
              </a:rPr>
              <a:t> Resurrection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Bible – how we KNOW God and God's will.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1 Cor. 2:10-12 – not know MEN's minds without revelation, more so with God.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Isa. 55:8-9 – His ways NOT our ways…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Bible CLAIMS to be – "thus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LORD", "The LORD said", etc.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Romans 10:17 – produces FAITH, our FAITH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Acts 17:2, 17; 18:4, 19;  19:8, 9 – REASONED from the scriptures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"I believe this about that because this verse teaches…. "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 using verses must be Clear, in context, and accurate.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 the WORD do its work. NOT have them impressed by your presentation!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 ALWAYS be 1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maybe a 3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rebuttal… do you homework, be prepared.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Hold forth the word of light – Phil. 2:14-16</a:t>
            </a:r>
          </a:p>
          <a:p>
            <a:endParaRPr lang="en-US" dirty="0" smtClean="0"/>
          </a:p>
          <a:p>
            <a:r>
              <a:rPr lang="en-US" b="1" dirty="0" smtClean="0">
                <a:sym typeface="Wingdings"/>
              </a:rPr>
              <a:t> Resurrection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25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 Foundation / World View /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God / Bible is God's revelation / Jesus Was Raised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Scripture shows what was assuredly believed (Luke 4:1-4).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Jesus was Raised from the Dead …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Foretold by Jesus – Matt. 16:21; Mt 17:22-23; 20:17-19; etc.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Mentioned in almost every sermon in the book of Acts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Mentioned in almost every NT letter.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The church is made up of those who believe this.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The Lord's Supper is based upon this.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Baptism is based upon this.  Romans 6:1-6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changes everything 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He was not 'kind of' raised – he either did or did not.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Declared with power to be the SON of God – Rom. 1:4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Cor. 15:1-4 – the foundation of the gospel.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There is a GOD (or there could be NO resurrection)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Jesus is the Son of God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Jesus is LORD – Luke 6:46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/>
              </a:rPr>
              <a:t> Applied BY US!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 Foundation / World View /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God / Bible is God's revelation / Jesus Was Raised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Scripture shows what was assuredly believed (Luke 4:1-4).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Jesus was Raised from the Dead …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Foretold by Jesus – Matt. 16:21; Mt 17:22-23; 20:17-19; etc.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Mentioned in almost every sermon in the book of Acts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Mentioned in almost every NT letter.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The church is made up of those who believe this.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The Lord's Supper is based upon this.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Baptism is based upon this.  Romans 6:1-6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changes everything 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He was not 'kind of' raised – he either did or did not.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Declared with power to be the SON of God – Rom. 1:4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Cor. 15:1-4 – the foundation of the gospel.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There is a GOD (or there could be NO resurrection)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Jesus is the Son of God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Jesus is LORD – Luke 6:46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/>
              </a:rPr>
              <a:t> Applied BY US!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493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are the worlds bible – We shine as lights – We show forth the glory of God in our LIVING.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Matt. 5:16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“Let your light shine before men in such a way that they may see your good works, and glorify your Father who is in heaven.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1Pet. 3:1-2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Christian Wives – husband won 'without A word'…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1Pet. 3:15-16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</a:t>
            </a:r>
            <a:r>
              <a:rPr lang="en-US" sz="1200" b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 sanctify Christ as Lord in your hearts, always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ready to make a defense to everyone who asks you to give an account for the hope that is in you, yet with gentleness and reverence </a:t>
            </a:r>
            <a:r>
              <a:rPr lang="en-US" sz="1200" b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keep a good conscience so that in the thing in which you are slandered, those who revile your good behavior in Christ will be put to shame.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Col. 4:6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"Let your speech always be with grace,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though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seasoned with salt, so that you will know how you should respond to each person." 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Phil. 2:14-15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en-US" sz="1200" b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 all things without grumbling or disputing; </a:t>
            </a:r>
            <a:r>
              <a:rPr lang="en-US" sz="1200" b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 that you will prove yourselves to be blameless and innocent, children of God above reproach in the midst of a crooked and perverse generation, among whom you appear as lights in the world,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must be Changed – change our MIND – our thoughts, our Foundation, / World View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Eph. 4:17-24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vs.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begins - hearing / being taught truth (about God, about the Bible, about Jesus, and NOW about godly living) (vs. 21).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THUS, it produces a change in how we live (vs. 22)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comes from changing the way we think - our world-view: “renewed in the spirit of your mind” (vs. 23).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Changing our thinking involves thinking as God would have us thing and that MUST be based upon the revealed will of God, the Bible.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James 1:21-22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receive with meekness the ENGRAFTED WORD. Doers of the word and not hearers only…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Col. 3:16-17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Let the word of Christ dwell in you richly…. Do all in the name of Jesus…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168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739" y="1391478"/>
            <a:ext cx="8790609" cy="53299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7/24/16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74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473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5" name="TextBox 4"/>
          <p:cNvSpPr txBox="1"/>
          <p:nvPr/>
        </p:nvSpPr>
        <p:spPr>
          <a:xfrm>
            <a:off x="302364" y="5220344"/>
            <a:ext cx="8425885" cy="110799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God (exists / character</a:t>
            </a:r>
            <a:endParaRPr lang="en-US" sz="6600" dirty="0"/>
          </a:p>
        </p:txBody>
      </p:sp>
      <p:sp>
        <p:nvSpPr>
          <p:cNvPr id="16" name="TextBox 15"/>
          <p:cNvSpPr txBox="1"/>
          <p:nvPr/>
        </p:nvSpPr>
        <p:spPr>
          <a:xfrm>
            <a:off x="302364" y="4112348"/>
            <a:ext cx="8425885" cy="1107996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Bible = God’s Word</a:t>
            </a:r>
            <a:endParaRPr lang="en-US" sz="6600" dirty="0"/>
          </a:p>
        </p:txBody>
      </p:sp>
      <p:sp>
        <p:nvSpPr>
          <p:cNvPr id="17" name="TextBox 16"/>
          <p:cNvSpPr txBox="1"/>
          <p:nvPr/>
        </p:nvSpPr>
        <p:spPr>
          <a:xfrm>
            <a:off x="302364" y="3004352"/>
            <a:ext cx="8425885" cy="110799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Jesus RAISED</a:t>
            </a:r>
            <a:endParaRPr lang="en-US" sz="6600" dirty="0"/>
          </a:p>
        </p:txBody>
      </p:sp>
      <p:sp>
        <p:nvSpPr>
          <p:cNvPr id="18" name="TextBox 17"/>
          <p:cNvSpPr txBox="1"/>
          <p:nvPr/>
        </p:nvSpPr>
        <p:spPr>
          <a:xfrm>
            <a:off x="302364" y="1896356"/>
            <a:ext cx="8425885" cy="1107996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WE apply!</a:t>
            </a:r>
            <a:endParaRPr lang="en-US" sz="6600" dirty="0"/>
          </a:p>
        </p:txBody>
      </p:sp>
      <p:sp>
        <p:nvSpPr>
          <p:cNvPr id="19" name="TextBox 18"/>
          <p:cNvSpPr txBox="1"/>
          <p:nvPr/>
        </p:nvSpPr>
        <p:spPr>
          <a:xfrm>
            <a:off x="302364" y="788360"/>
            <a:ext cx="8425885" cy="110799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Moral Standards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47460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Foundations</a:t>
            </a:r>
            <a:br>
              <a:rPr lang="en-US" sz="8000" dirty="0" smtClean="0"/>
            </a:br>
            <a:r>
              <a:rPr lang="en-US" sz="8000" dirty="0" smtClean="0"/>
              <a:t>for</a:t>
            </a:r>
            <a:br>
              <a:rPr lang="en-US" sz="8000" dirty="0" smtClean="0"/>
            </a:br>
            <a:r>
              <a:rPr lang="en-US" sz="8000" dirty="0" smtClean="0"/>
              <a:t>Troubled Times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27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5" name="TextBox 4"/>
          <p:cNvSpPr txBox="1"/>
          <p:nvPr/>
        </p:nvSpPr>
        <p:spPr>
          <a:xfrm>
            <a:off x="302364" y="5220344"/>
            <a:ext cx="8425885" cy="110799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Foundation?</a:t>
            </a:r>
            <a:endParaRPr lang="en-US" sz="6600" dirty="0"/>
          </a:p>
        </p:txBody>
      </p:sp>
      <p:sp>
        <p:nvSpPr>
          <p:cNvPr id="19" name="TextBox 18"/>
          <p:cNvSpPr txBox="1"/>
          <p:nvPr/>
        </p:nvSpPr>
        <p:spPr>
          <a:xfrm>
            <a:off x="302364" y="788360"/>
            <a:ext cx="8425885" cy="110799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Moral Standards 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83831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5" name="TextBox 4"/>
          <p:cNvSpPr txBox="1"/>
          <p:nvPr/>
        </p:nvSpPr>
        <p:spPr>
          <a:xfrm>
            <a:off x="302364" y="5220344"/>
            <a:ext cx="8425885" cy="110799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God (exists / character)</a:t>
            </a:r>
            <a:endParaRPr lang="en-US" sz="6600" dirty="0"/>
          </a:p>
        </p:txBody>
      </p:sp>
      <p:sp>
        <p:nvSpPr>
          <p:cNvPr id="19" name="TextBox 18"/>
          <p:cNvSpPr txBox="1"/>
          <p:nvPr/>
        </p:nvSpPr>
        <p:spPr>
          <a:xfrm>
            <a:off x="302364" y="788360"/>
            <a:ext cx="8425885" cy="110799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Moral Standards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82164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5" name="TextBox 4"/>
          <p:cNvSpPr txBox="1"/>
          <p:nvPr/>
        </p:nvSpPr>
        <p:spPr>
          <a:xfrm>
            <a:off x="302364" y="5220344"/>
            <a:ext cx="8425885" cy="110799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God (exists / character</a:t>
            </a:r>
            <a:endParaRPr lang="en-US" sz="6600" dirty="0"/>
          </a:p>
        </p:txBody>
      </p:sp>
      <p:sp>
        <p:nvSpPr>
          <p:cNvPr id="16" name="TextBox 15"/>
          <p:cNvSpPr txBox="1"/>
          <p:nvPr/>
        </p:nvSpPr>
        <p:spPr>
          <a:xfrm>
            <a:off x="302364" y="4112348"/>
            <a:ext cx="8425885" cy="1107996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Bible = God’s Word</a:t>
            </a:r>
            <a:endParaRPr lang="en-US" sz="6600" dirty="0"/>
          </a:p>
        </p:txBody>
      </p:sp>
      <p:sp>
        <p:nvSpPr>
          <p:cNvPr id="19" name="TextBox 18"/>
          <p:cNvSpPr txBox="1"/>
          <p:nvPr/>
        </p:nvSpPr>
        <p:spPr>
          <a:xfrm>
            <a:off x="302364" y="788360"/>
            <a:ext cx="8425885" cy="110799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Moral Standards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20443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680"/>
            <a:ext cx="8229600" cy="2176187"/>
          </a:xfrm>
        </p:spPr>
        <p:txBody>
          <a:bodyPr/>
          <a:lstStyle/>
          <a:p>
            <a:r>
              <a:rPr lang="en-US" sz="7200" dirty="0" smtClean="0"/>
              <a:t>God’s Word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739" y="2207868"/>
            <a:ext cx="8790609" cy="4513607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 Revealed – inspired</a:t>
            </a:r>
          </a:p>
          <a:p>
            <a:pPr algn="ctr"/>
            <a:r>
              <a:rPr lang="en-US" sz="7200" dirty="0"/>
              <a:t> </a:t>
            </a:r>
            <a:r>
              <a:rPr lang="en-US" sz="7200" dirty="0" smtClean="0"/>
              <a:t>Preserved - eternal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298756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5" name="TextBox 4"/>
          <p:cNvSpPr txBox="1"/>
          <p:nvPr/>
        </p:nvSpPr>
        <p:spPr>
          <a:xfrm>
            <a:off x="302364" y="5220344"/>
            <a:ext cx="8425885" cy="110799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God (exists / character</a:t>
            </a:r>
            <a:endParaRPr lang="en-US" sz="6600" dirty="0"/>
          </a:p>
        </p:txBody>
      </p:sp>
      <p:sp>
        <p:nvSpPr>
          <p:cNvPr id="16" name="TextBox 15"/>
          <p:cNvSpPr txBox="1"/>
          <p:nvPr/>
        </p:nvSpPr>
        <p:spPr>
          <a:xfrm>
            <a:off x="302364" y="4112348"/>
            <a:ext cx="8425885" cy="1107996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Bible = God’s Word</a:t>
            </a:r>
            <a:endParaRPr lang="en-US" sz="6600" dirty="0"/>
          </a:p>
        </p:txBody>
      </p:sp>
      <p:sp>
        <p:nvSpPr>
          <p:cNvPr id="17" name="TextBox 16"/>
          <p:cNvSpPr txBox="1"/>
          <p:nvPr/>
        </p:nvSpPr>
        <p:spPr>
          <a:xfrm>
            <a:off x="302364" y="3004352"/>
            <a:ext cx="8425885" cy="110799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Jesus RAISED</a:t>
            </a:r>
            <a:endParaRPr lang="en-US" sz="6600" dirty="0"/>
          </a:p>
        </p:txBody>
      </p:sp>
      <p:sp>
        <p:nvSpPr>
          <p:cNvPr id="19" name="TextBox 18"/>
          <p:cNvSpPr txBox="1"/>
          <p:nvPr/>
        </p:nvSpPr>
        <p:spPr>
          <a:xfrm>
            <a:off x="302364" y="788360"/>
            <a:ext cx="8425885" cy="110799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Moral Standards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82164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RAISED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180" y="1391478"/>
            <a:ext cx="7950168" cy="5329997"/>
          </a:xfrm>
        </p:spPr>
        <p:txBody>
          <a:bodyPr/>
          <a:lstStyle/>
          <a:p>
            <a:r>
              <a:rPr lang="en-US" dirty="0" smtClean="0"/>
              <a:t> Foretold by Jesus –</a:t>
            </a:r>
          </a:p>
          <a:p>
            <a:r>
              <a:rPr lang="en-US" dirty="0"/>
              <a:t> </a:t>
            </a:r>
            <a:r>
              <a:rPr lang="en-US" dirty="0" smtClean="0"/>
              <a:t>Sermons in Acts</a:t>
            </a:r>
          </a:p>
          <a:p>
            <a:r>
              <a:rPr lang="en-US" dirty="0"/>
              <a:t> </a:t>
            </a:r>
            <a:r>
              <a:rPr lang="en-US" dirty="0" smtClean="0"/>
              <a:t>NT letters</a:t>
            </a:r>
          </a:p>
          <a:p>
            <a:r>
              <a:rPr lang="en-US" dirty="0"/>
              <a:t> </a:t>
            </a:r>
            <a:r>
              <a:rPr lang="en-US" dirty="0" smtClean="0"/>
              <a:t>Church = believers</a:t>
            </a:r>
          </a:p>
          <a:p>
            <a:r>
              <a:rPr lang="en-US" dirty="0"/>
              <a:t> </a:t>
            </a:r>
            <a:r>
              <a:rPr lang="en-US" dirty="0" smtClean="0"/>
              <a:t>Lord’s supper proclaims</a:t>
            </a:r>
          </a:p>
          <a:p>
            <a:r>
              <a:rPr lang="en-US" dirty="0"/>
              <a:t> </a:t>
            </a:r>
            <a:r>
              <a:rPr lang="en-US" dirty="0" smtClean="0"/>
              <a:t>Baptism based 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50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5" name="TextBox 4"/>
          <p:cNvSpPr txBox="1"/>
          <p:nvPr/>
        </p:nvSpPr>
        <p:spPr>
          <a:xfrm>
            <a:off x="302364" y="5220344"/>
            <a:ext cx="8425885" cy="110799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God (exists / character</a:t>
            </a:r>
            <a:endParaRPr lang="en-US" sz="6600" dirty="0"/>
          </a:p>
        </p:txBody>
      </p:sp>
      <p:sp>
        <p:nvSpPr>
          <p:cNvPr id="16" name="TextBox 15"/>
          <p:cNvSpPr txBox="1"/>
          <p:nvPr/>
        </p:nvSpPr>
        <p:spPr>
          <a:xfrm>
            <a:off x="302364" y="4112348"/>
            <a:ext cx="8425885" cy="1107996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Bible = God’s Word</a:t>
            </a:r>
            <a:endParaRPr lang="en-US" sz="6600" dirty="0"/>
          </a:p>
        </p:txBody>
      </p:sp>
      <p:sp>
        <p:nvSpPr>
          <p:cNvPr id="17" name="TextBox 16"/>
          <p:cNvSpPr txBox="1"/>
          <p:nvPr/>
        </p:nvSpPr>
        <p:spPr>
          <a:xfrm>
            <a:off x="302364" y="3004352"/>
            <a:ext cx="8425885" cy="110799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Jesus RAISED</a:t>
            </a:r>
            <a:endParaRPr lang="en-US" sz="6600" dirty="0"/>
          </a:p>
        </p:txBody>
      </p:sp>
      <p:sp>
        <p:nvSpPr>
          <p:cNvPr id="18" name="TextBox 17"/>
          <p:cNvSpPr txBox="1"/>
          <p:nvPr/>
        </p:nvSpPr>
        <p:spPr>
          <a:xfrm>
            <a:off x="302364" y="1896356"/>
            <a:ext cx="8425885" cy="1107996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WE apply!</a:t>
            </a:r>
            <a:endParaRPr lang="en-US" sz="6600" dirty="0"/>
          </a:p>
        </p:txBody>
      </p:sp>
      <p:sp>
        <p:nvSpPr>
          <p:cNvPr id="19" name="TextBox 18"/>
          <p:cNvSpPr txBox="1"/>
          <p:nvPr/>
        </p:nvSpPr>
        <p:spPr>
          <a:xfrm>
            <a:off x="302364" y="788360"/>
            <a:ext cx="8425885" cy="110799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Moral Standards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82164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4592</TotalTime>
  <Words>1049</Words>
  <Application>Microsoft Macintosh PowerPoint</Application>
  <PresentationFormat>On-screen Show (4:3)</PresentationFormat>
  <Paragraphs>184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 Black </vt:lpstr>
      <vt:lpstr>PowerPoint Presentation</vt:lpstr>
      <vt:lpstr>Foundations for Troubled Times</vt:lpstr>
      <vt:lpstr>PowerPoint Presentation</vt:lpstr>
      <vt:lpstr>PowerPoint Presentation</vt:lpstr>
      <vt:lpstr>PowerPoint Presentation</vt:lpstr>
      <vt:lpstr>God’s Word</vt:lpstr>
      <vt:lpstr>PowerPoint Presentation</vt:lpstr>
      <vt:lpstr>Jesus RAISED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</dc:creator>
  <cp:lastModifiedBy>Hugh DeLong</cp:lastModifiedBy>
  <cp:revision>43</cp:revision>
  <dcterms:created xsi:type="dcterms:W3CDTF">2014-01-26T20:19:07Z</dcterms:created>
  <dcterms:modified xsi:type="dcterms:W3CDTF">2016-07-24T15:06:24Z</dcterms:modified>
</cp:coreProperties>
</file>