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8" r:id="rId2"/>
    <p:sldId id="314" r:id="rId3"/>
    <p:sldId id="315" r:id="rId4"/>
    <p:sldId id="316" r:id="rId5"/>
    <p:sldId id="317" r:id="rId6"/>
    <p:sldId id="318" r:id="rId7"/>
    <p:sldId id="320" r:id="rId8"/>
    <p:sldId id="321" r:id="rId9"/>
    <p:sldId id="322" r:id="rId10"/>
    <p:sldId id="323" r:id="rId11"/>
    <p:sldId id="324" r:id="rId12"/>
    <p:sldId id="309" r:id="rId13"/>
    <p:sldId id="326" r:id="rId14"/>
    <p:sldId id="327" r:id="rId15"/>
    <p:sldId id="328" r:id="rId16"/>
    <p:sldId id="329" r:id="rId17"/>
    <p:sldId id="330" r:id="rId18"/>
    <p:sldId id="310" r:id="rId19"/>
    <p:sldId id="311" r:id="rId20"/>
    <p:sldId id="297" r:id="rId21"/>
    <p:sldId id="325" r:id="rId22"/>
    <p:sldId id="31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2" autoAdjust="0"/>
    <p:restoredTop sz="93825" autoAdjust="0"/>
  </p:normalViewPr>
  <p:slideViewPr>
    <p:cSldViewPr snapToGrid="0" snapToObjects="1">
      <p:cViewPr varScale="1">
        <p:scale>
          <a:sx n="94" d="100"/>
          <a:sy n="94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1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8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51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9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77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63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2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6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3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8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Gen. 12:3</a:t>
            </a:r>
          </a:p>
          <a:p>
            <a:r>
              <a:rPr lang="en-US" dirty="0"/>
              <a:t>Heb. 11: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9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44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866" y="2114714"/>
            <a:ext cx="306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Believes In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866" y="3076342"/>
            <a:ext cx="245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Circumcised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5223" y="408841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/>
              <a:t>Issac</a:t>
            </a:r>
            <a:r>
              <a:rPr lang="en-US" sz="3600" dirty="0"/>
              <a:t> Born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119" y="2075895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475" y="3024051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7939" y="4066590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21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9821" y="3024051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3261" y="4063350"/>
            <a:ext cx="9587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056976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866" y="2114714"/>
            <a:ext cx="306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Believes In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866" y="3076342"/>
            <a:ext cx="245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Circumcised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5223" y="408841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/>
              <a:t>Issac</a:t>
            </a:r>
            <a:r>
              <a:rPr lang="en-US" sz="3600" dirty="0"/>
              <a:t> Born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6504" y="5167823"/>
            <a:ext cx="2320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Offers </a:t>
            </a:r>
            <a:r>
              <a:rPr lang="en-US" sz="3600" dirty="0" err="1"/>
              <a:t>Issac</a:t>
            </a:r>
            <a:endParaRPr lang="en-US" sz="3600" dirty="0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119" y="2075895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475" y="3024051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7939" y="4066590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21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77039" y="5167822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9821" y="3024051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3261" y="4063350"/>
            <a:ext cx="9587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5846" y="5157460"/>
            <a:ext cx="119061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110?</a:t>
            </a:r>
          </a:p>
        </p:txBody>
      </p:sp>
    </p:spTree>
    <p:extLst>
      <p:ext uri="{BB962C8B-B14F-4D97-AF65-F5344CB8AC3E}">
        <p14:creationId xmlns:p14="http://schemas.microsoft.com/office/powerpoint/2010/main" val="270917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5400" dirty="0">
                <a:solidFill>
                  <a:srgbClr val="FFFF00"/>
                </a:solidFill>
              </a:rPr>
              <a:t>Believed IN – 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/>
          </a:bodyPr>
          <a:lstStyle/>
          <a:p>
            <a:r>
              <a:rPr lang="en-US" sz="5400" dirty="0"/>
              <a:t> Believed IN – </a:t>
            </a:r>
          </a:p>
          <a:p>
            <a:r>
              <a:rPr lang="en-US" sz="5400" dirty="0"/>
              <a:t> </a:t>
            </a:r>
            <a:r>
              <a:rPr lang="en-US" sz="5400" dirty="0">
                <a:solidFill>
                  <a:srgbClr val="FFFF00"/>
                </a:solidFill>
              </a:rPr>
              <a:t>Believed against hope – 4:18</a:t>
            </a:r>
          </a:p>
        </p:txBody>
      </p:sp>
    </p:spTree>
    <p:extLst>
      <p:ext uri="{BB962C8B-B14F-4D97-AF65-F5344CB8AC3E}">
        <p14:creationId xmlns:p14="http://schemas.microsoft.com/office/powerpoint/2010/main" val="19762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/>
          </a:bodyPr>
          <a:lstStyle/>
          <a:p>
            <a:r>
              <a:rPr lang="en-US" sz="5400" dirty="0"/>
              <a:t> Believed IN – </a:t>
            </a:r>
          </a:p>
          <a:p>
            <a:r>
              <a:rPr lang="en-US" sz="5400" dirty="0"/>
              <a:t> Believed against hope – 4:18</a:t>
            </a:r>
          </a:p>
          <a:p>
            <a:r>
              <a:rPr lang="en-US" sz="5400" dirty="0"/>
              <a:t> </a:t>
            </a:r>
            <a:r>
              <a:rPr lang="en-US" sz="5400" dirty="0">
                <a:solidFill>
                  <a:srgbClr val="FFFF00"/>
                </a:solidFill>
              </a:rPr>
              <a:t>Not weaken in faith – 4:19</a:t>
            </a:r>
          </a:p>
        </p:txBody>
      </p:sp>
    </p:spTree>
    <p:extLst>
      <p:ext uri="{BB962C8B-B14F-4D97-AF65-F5344CB8AC3E}">
        <p14:creationId xmlns:p14="http://schemas.microsoft.com/office/powerpoint/2010/main" val="3540920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/>
          </a:bodyPr>
          <a:lstStyle/>
          <a:p>
            <a:r>
              <a:rPr lang="en-US" sz="5400" dirty="0"/>
              <a:t> Believed IN – </a:t>
            </a:r>
          </a:p>
          <a:p>
            <a:r>
              <a:rPr lang="en-US" sz="5400" dirty="0"/>
              <a:t> Believed against hope – 4:18</a:t>
            </a:r>
          </a:p>
          <a:p>
            <a:r>
              <a:rPr lang="en-US" sz="5400" dirty="0"/>
              <a:t> Not weaken in faith – 4:19</a:t>
            </a:r>
          </a:p>
          <a:p>
            <a:r>
              <a:rPr lang="en-US" sz="5400" dirty="0"/>
              <a:t> </a:t>
            </a:r>
            <a:r>
              <a:rPr lang="en-US" sz="5400" dirty="0">
                <a:solidFill>
                  <a:srgbClr val="FFFF00"/>
                </a:solidFill>
              </a:rPr>
              <a:t>No DISTRUST – 4:20</a:t>
            </a:r>
          </a:p>
        </p:txBody>
      </p:sp>
    </p:spTree>
    <p:extLst>
      <p:ext uri="{BB962C8B-B14F-4D97-AF65-F5344CB8AC3E}">
        <p14:creationId xmlns:p14="http://schemas.microsoft.com/office/powerpoint/2010/main" val="3004923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/>
          </a:bodyPr>
          <a:lstStyle/>
          <a:p>
            <a:r>
              <a:rPr lang="en-US" sz="5400" dirty="0"/>
              <a:t> Believed IN – </a:t>
            </a:r>
          </a:p>
          <a:p>
            <a:r>
              <a:rPr lang="en-US" sz="5400" dirty="0"/>
              <a:t> Believed against hope – 4:18</a:t>
            </a:r>
          </a:p>
          <a:p>
            <a:r>
              <a:rPr lang="en-US" sz="5400" dirty="0"/>
              <a:t> Not weaken in faith – 4:19</a:t>
            </a:r>
          </a:p>
          <a:p>
            <a:r>
              <a:rPr lang="en-US" sz="5400" dirty="0"/>
              <a:t> No DISTRUST – 4:20</a:t>
            </a:r>
          </a:p>
          <a:p>
            <a:r>
              <a:rPr lang="en-US" sz="5400" dirty="0"/>
              <a:t> </a:t>
            </a:r>
            <a:r>
              <a:rPr lang="en-US" sz="5400" dirty="0">
                <a:solidFill>
                  <a:srgbClr val="FFFF00"/>
                </a:solidFill>
              </a:rPr>
              <a:t>Grew Strong in trust – 4:20</a:t>
            </a:r>
          </a:p>
        </p:txBody>
      </p:sp>
    </p:spTree>
    <p:extLst>
      <p:ext uri="{BB962C8B-B14F-4D97-AF65-F5344CB8AC3E}">
        <p14:creationId xmlns:p14="http://schemas.microsoft.com/office/powerpoint/2010/main" val="53499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890403"/>
          </a:xfrm>
        </p:spPr>
        <p:txBody>
          <a:bodyPr/>
          <a:lstStyle/>
          <a:p>
            <a:r>
              <a:rPr lang="en-US" dirty="0"/>
              <a:t>Nature of His Faith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075766"/>
            <a:ext cx="8790609" cy="5645710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 Believed IN – </a:t>
            </a:r>
          </a:p>
          <a:p>
            <a:r>
              <a:rPr lang="en-US" sz="5400" dirty="0"/>
              <a:t> Believed against hope – 4:18</a:t>
            </a:r>
          </a:p>
          <a:p>
            <a:r>
              <a:rPr lang="en-US" sz="5400" dirty="0"/>
              <a:t> Not weaken in faith – 4:19</a:t>
            </a:r>
          </a:p>
          <a:p>
            <a:r>
              <a:rPr lang="en-US" sz="5400" dirty="0"/>
              <a:t> No DISTRUST – 4:20</a:t>
            </a:r>
          </a:p>
          <a:p>
            <a:r>
              <a:rPr lang="en-US" sz="5400" dirty="0"/>
              <a:t> Grew Strong in trust – 4:20</a:t>
            </a:r>
          </a:p>
          <a:p>
            <a:r>
              <a:rPr lang="en-US" sz="5400" dirty="0">
                <a:solidFill>
                  <a:srgbClr val="FFFF00"/>
                </a:solidFill>
              </a:rPr>
              <a:t> Was Fully Convinced – 4:20</a:t>
            </a:r>
          </a:p>
        </p:txBody>
      </p:sp>
    </p:spTree>
    <p:extLst>
      <p:ext uri="{BB962C8B-B14F-4D97-AF65-F5344CB8AC3E}">
        <p14:creationId xmlns:p14="http://schemas.microsoft.com/office/powerpoint/2010/main" val="1177516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b="1" i="1" dirty="0"/>
              <a:t>Therefore</a:t>
            </a:r>
            <a:r>
              <a:rPr lang="en-US" sz="8000" dirty="0"/>
              <a:t> it was also credited to him as righteousness.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25143"/>
            <a:ext cx="9144000" cy="1632857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FFFF00"/>
                </a:solidFill>
              </a:rPr>
              <a:t>Romans 4:22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to 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WALK in the footsteps..  4:12</a:t>
            </a:r>
          </a:p>
          <a:p>
            <a:r>
              <a:rPr lang="en-US" dirty="0"/>
              <a:t> SHARE the faith ..  4:16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I want to</a:t>
            </a:r>
            <a:br>
              <a:rPr lang="en-US" sz="8000" dirty="0"/>
            </a:br>
            <a:r>
              <a:rPr lang="en-US" sz="8000" dirty="0"/>
              <a:t>be saved</a:t>
            </a:r>
            <a:br>
              <a:rPr lang="en-US" sz="8000" dirty="0"/>
            </a:br>
            <a:r>
              <a:rPr lang="en-US" sz="8000" dirty="0"/>
              <a:t>like Abraham was.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66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297196"/>
            <a:ext cx="8790609" cy="6320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aseline="-25000" dirty="0"/>
              <a:t>For I am not ashamed of the gospel, for it is the power of God for salvation to everyone who believes, to the Jew first and also to the Greek.</a:t>
            </a:r>
          </a:p>
          <a:p>
            <a:pPr marL="0" indent="0">
              <a:buNone/>
            </a:pPr>
            <a:r>
              <a:rPr lang="en-US" sz="6000" baseline="-25000" dirty="0"/>
              <a:t>17 	For in it the righteousness of God is revealed from faith to faith; as it is written, “</a:t>
            </a:r>
            <a:r>
              <a:rPr lang="en-US" sz="6000" i="1" u="sng" baseline="-25000" dirty="0"/>
              <a:t>But the righteous man shall live by faith.”</a:t>
            </a:r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6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866" y="2114714"/>
            <a:ext cx="306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Believes In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866" y="3076342"/>
            <a:ext cx="245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Circumcised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5223" y="4088413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/>
              <a:t>Issac</a:t>
            </a:r>
            <a:r>
              <a:rPr lang="en-US" sz="3600" dirty="0"/>
              <a:t> Born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6504" y="5167823"/>
            <a:ext cx="2320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Offers </a:t>
            </a:r>
            <a:r>
              <a:rPr lang="en-US" sz="3600" dirty="0" err="1"/>
              <a:t>Issac</a:t>
            </a:r>
            <a:endParaRPr lang="en-US" sz="3600" dirty="0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119" y="2075895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475" y="3024051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7939" y="4066590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21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77039" y="5167822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9821" y="3024051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3261" y="4063350"/>
            <a:ext cx="9587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5846" y="5157460"/>
            <a:ext cx="119061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110?</a:t>
            </a:r>
          </a:p>
        </p:txBody>
      </p:sp>
    </p:spTree>
    <p:extLst>
      <p:ext uri="{BB962C8B-B14F-4D97-AF65-F5344CB8AC3E}">
        <p14:creationId xmlns:p14="http://schemas.microsoft.com/office/powerpoint/2010/main" val="203853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Start by having a child when you are 100…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7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6600" dirty="0"/>
              <a:t>Then he believed in the Lord; and He reckoned it to him as righteousness.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/>
              <a:t>Gen. 15:6 / Romans 4:3</a:t>
            </a:r>
          </a:p>
        </p:txBody>
      </p:sp>
    </p:spTree>
    <p:extLst>
      <p:ext uri="{BB962C8B-B14F-4D97-AF65-F5344CB8AC3E}">
        <p14:creationId xmlns:p14="http://schemas.microsoft.com/office/powerpoint/2010/main" val="3502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That was NOT</a:t>
            </a:r>
            <a:br>
              <a:rPr lang="en-US" sz="8000" dirty="0"/>
            </a:br>
            <a:r>
              <a:rPr lang="en-US" sz="8000" dirty="0"/>
              <a:t>the ‘beginning’ of his faith!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Leaving Homeland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93298" y="1600200"/>
            <a:ext cx="4202502" cy="4938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So Abram went forth as the Lord had spoken to him; and Lot went with him. Now Abram was seventy-five years old when he departed from Haran.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37008" cy="5111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By faith Abraham, when he was called, obeyed by going out to a place which he was to receive for an inheritance; and he went out, not knowing where he was going.</a:t>
            </a:r>
          </a:p>
        </p:txBody>
      </p:sp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137487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866" y="2114714"/>
            <a:ext cx="306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Believes In God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119" y="2075895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327695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18" y="120400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Leaves 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866" y="2114714"/>
            <a:ext cx="306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Believes In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866" y="3076342"/>
            <a:ext cx="245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Circumcised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780548" y="1174681"/>
            <a:ext cx="64168" cy="5036373"/>
          </a:xfrm>
          <a:prstGeom prst="line">
            <a:avLst/>
          </a:prstGeom>
          <a:ln w="260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2005" y="1191516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119" y="2075895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475" y="3024051"/>
            <a:ext cx="32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Gen. 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9822" y="1302122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9821" y="3024051"/>
            <a:ext cx="84145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343630949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3471</TotalTime>
  <Words>565</Words>
  <Application>Microsoft Macintosh PowerPoint</Application>
  <PresentationFormat>On-screen Show (4:3)</PresentationFormat>
  <Paragraphs>159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 Black </vt:lpstr>
      <vt:lpstr>PowerPoint Presentation</vt:lpstr>
      <vt:lpstr>I want to be saved like Abraham was.</vt:lpstr>
      <vt:lpstr>Start by having a child when you are 100… </vt:lpstr>
      <vt:lpstr>Then he believed in the Lord; and He reckoned it to him as righteousness.</vt:lpstr>
      <vt:lpstr>That was NOT the ‘beginning’ of his faith!</vt:lpstr>
      <vt:lpstr>Leaving Homeland</vt:lpstr>
      <vt:lpstr>Life of Faith</vt:lpstr>
      <vt:lpstr>Life of Faith</vt:lpstr>
      <vt:lpstr>Life of Faith</vt:lpstr>
      <vt:lpstr>Life of Faith</vt:lpstr>
      <vt:lpstr>Life of Faith</vt:lpstr>
      <vt:lpstr>Nature of His Faith</vt:lpstr>
      <vt:lpstr>Nature of His Faith</vt:lpstr>
      <vt:lpstr>Nature of His Faith</vt:lpstr>
      <vt:lpstr>Nature of His Faith</vt:lpstr>
      <vt:lpstr>Nature of His Faith</vt:lpstr>
      <vt:lpstr>Nature of His Faith</vt:lpstr>
      <vt:lpstr>Therefore it was also credited to him as righteousness.</vt:lpstr>
      <vt:lpstr>Applied to US</vt:lpstr>
      <vt:lpstr>PowerPoint Presentation</vt:lpstr>
      <vt:lpstr>PowerPoint Presentation</vt:lpstr>
      <vt:lpstr>Life of Faith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56</cp:revision>
  <dcterms:created xsi:type="dcterms:W3CDTF">2014-01-26T20:19:07Z</dcterms:created>
  <dcterms:modified xsi:type="dcterms:W3CDTF">2017-03-12T16:16:26Z</dcterms:modified>
</cp:coreProperties>
</file>