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8" r:id="rId2"/>
    <p:sldId id="317" r:id="rId3"/>
    <p:sldId id="318" r:id="rId4"/>
    <p:sldId id="319" r:id="rId5"/>
    <p:sldId id="309" r:id="rId6"/>
    <p:sldId id="310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11" r:id="rId15"/>
    <p:sldId id="327" r:id="rId16"/>
    <p:sldId id="333" r:id="rId17"/>
    <p:sldId id="328" r:id="rId18"/>
    <p:sldId id="329" r:id="rId19"/>
    <p:sldId id="330" r:id="rId20"/>
    <p:sldId id="331" r:id="rId21"/>
    <p:sldId id="332" r:id="rId22"/>
    <p:sldId id="29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11" autoAdjust="0"/>
    <p:restoredTop sz="44409" autoAdjust="0"/>
  </p:normalViewPr>
  <p:slideViewPr>
    <p:cSldViewPr snapToGrid="0" snapToObjects="1">
      <p:cViewPr varScale="1">
        <p:scale>
          <a:sx n="40" d="100"/>
          <a:sy n="40" d="100"/>
        </p:scale>
        <p:origin x="-2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Faithful </a:t>
            </a:r>
            <a:r>
              <a:rPr lang="en-US" dirty="0" err="1"/>
              <a:t>Stewared</a:t>
            </a:r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Vs. 11 – IF NOT faithful in ‘ unrighteous wealth’ – then NOT FAITHFUL to God!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Vs. 12 – this is basic stewardship!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Vs. 13 – hence dictum: YOU can NOT serve two masters…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05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69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riches increase, set not your heart on them…  Ps. 62:10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1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not afraid when a man becomes rich, when the glory of his house increases. </a:t>
            </a:r>
            <a:r>
              <a:rPr lang="en-US" sz="1200" b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when he dies he will carry nothing away; his glory will not go down after him.   Psalms 49:16-17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4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Proverbs 11:28 Whoever trusts in his riches will fall, but the righteous will flourish like a green leaf.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Proverbs 11:28 Whoever trusts in his riches will fall, but the righteous will flourish like a green leaf.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38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Proverbs 11:28 Whoever trusts in his riches will fall, but the righteous will flourish like a green leaf.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616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Proverbs 11:28 Whoever trusts in his riches will fall, but the righteous will flourish like a green leaf.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539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to USE – 1 Tim. 6: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Contentment – vs. desire --  vs. 6-10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FLEE from these things – pursue righteousness, godliness, faith, love, perseverance, gentleness – 6:11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be conceited – but fix hope on GOD – vs. 17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rich in good works, generous, ready to share – vs. 18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Store up treasure for the future (sound familiar? Like Luke 16?)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83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Proverbs 11:28 Whoever trusts in his riches will fall, but the righteous will flourish like a green leaf.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11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Parable of the Unrighteous Steward</a:t>
            </a:r>
          </a:p>
          <a:p>
            <a:r>
              <a:rPr lang="en-US" sz="1200" dirty="0"/>
              <a:t>Luke 16</a:t>
            </a:r>
          </a:p>
          <a:p>
            <a:endParaRPr lang="en-US" sz="1200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Unjust Steward Luke 16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Problems abound in grasping the meaning of this parable.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problem – sometimes the story IS the story. It doesn’t always require identification of the various ‘parts’. Some, like the Sower, do have identification, but others very limited if at all.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kind of parable is the ‘less to more’ analogy. If this … then this is more so…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parable has been worked over in almost uncounted ways! Most, trying to identify the components / parties.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me, the larger context allows me to see it in simple terms / application.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Again, this is kind of a ‘what do you think’ type, although the words are lacking at the beginning.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351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Proverbs 11:28 Whoever trusts in his riches will fall, but the righteous will flourish like a green leaf.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61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Proverbs 11:28 Whoever trusts in his riches will fall, but the righteous will flourish like a green leaf.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655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38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Larger context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1-8 Parable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9-10 Observation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11-12 - Application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 – warning – cannot serve two masters …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0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Larger context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1-13  Parable -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16:14-18 – Pharisees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lovers of money – scoffed.  WHY the mention of lovers of money? It is their reaction to such.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15-16  Jesus – upbraid for their justifying SELF 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17 – God’s word is eternal –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18 – Divorce – their attitude towards 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16:19f – Rich man and Lazarus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About what happens after death – yes, but for a purpose!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Rich who make no provision for death are foolish!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33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dirty="0"/>
              <a:t>Follows traditional interpretation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en-US" dirty="0"/>
              <a:t>Parable of the Dishonest Manager (ESV, HCSB, NRSV, many others)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en-US" dirty="0"/>
              <a:t>Unrighteous Steward (NASB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en-US" dirty="0"/>
              <a:t>The unjust steward (Amplified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en-US" b="1" dirty="0"/>
              <a:t>Philips - clever rogue, and the right use of money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IS unrighteous. His action itself is NOT commended, only the fact of a limited sort of wisdom.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was WRONG –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faced termination and a problem – fired, no job, how to live…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provided for that future –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Vs. 8 – commended for ‘doing wisely’ –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Jesus: “for the children of this world are in their generation wiser than the children of light”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so in THIS WORLD, even more so in eternal scope of things…  NOT the doing of unrighteousness, but the making provision for future eternal dwelling –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UNRIGHTEOUS use of $ and things is NOT preparing for heaven!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38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Vs. 9 – and I say unto you … ‘make friends with the wealth of unrighteousness’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THIS in line with Jesus whole teaching on the problem of wealth…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61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Vs. 10 – Faithfulness – little or big, be FAITHFUL in all things – including worldly things!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1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46C8C26-3116-4460-8B13-80EA431A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Faithful Steward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7B66AFC-337D-43F7-98DA-90D3C9F2A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Vs. 11 – IF NOT faithful in ‘ unrighteous wealth’ – then NOT FAITHFUL to God!</a:t>
            </a:r>
          </a:p>
          <a:p>
            <a:r>
              <a:rPr lang="en-US" dirty="0"/>
              <a:t>Vs. 12 – this is basic stewardship!</a:t>
            </a:r>
          </a:p>
          <a:p>
            <a:r>
              <a:rPr lang="en-US" dirty="0"/>
              <a:t>Vs. 13 – hence dictum: YOU can NOT serve two masters…  </a:t>
            </a:r>
          </a:p>
        </p:txBody>
      </p:sp>
    </p:spTree>
    <p:extLst>
      <p:ext uri="{BB962C8B-B14F-4D97-AF65-F5344CB8AC3E}">
        <p14:creationId xmlns:p14="http://schemas.microsoft.com/office/powerpoint/2010/main" val="288858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Hard for the rich to enter heaven</a:t>
            </a:r>
            <a:br>
              <a:rPr lang="en-US" sz="8000" dirty="0"/>
            </a:br>
            <a:r>
              <a:rPr lang="en-US" sz="8000" dirty="0"/>
              <a:t>Matt. 19:23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87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7200" dirty="0"/>
              <a:t>If riches increase, set not your heart on them…  Ps. 62:10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2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483600" cy="6591299"/>
          </a:xfrm>
        </p:spPr>
        <p:txBody>
          <a:bodyPr/>
          <a:lstStyle/>
          <a:p>
            <a:r>
              <a:rPr lang="en-US" sz="5400" b="1" baseline="30000" dirty="0"/>
              <a:t>16 </a:t>
            </a:r>
            <a:r>
              <a:rPr lang="en-US" sz="5400" dirty="0"/>
              <a:t>Be not afraid when a man becomes rich, when the glory of his house increases. </a:t>
            </a:r>
            <a:r>
              <a:rPr lang="en-US" sz="5400" b="1" baseline="30000" dirty="0"/>
              <a:t>17 </a:t>
            </a:r>
            <a:r>
              <a:rPr lang="en-US" sz="5400" dirty="0"/>
              <a:t>For when he dies he will carry nothing away; his glory will not go down after him </a:t>
            </a:r>
            <a:br>
              <a:rPr lang="en-US" sz="5400" dirty="0"/>
            </a:br>
            <a:r>
              <a:rPr lang="en-US" sz="5400" dirty="0"/>
              <a:t>Psalm 49:16-17</a:t>
            </a:r>
          </a:p>
        </p:txBody>
      </p:sp>
    </p:spTree>
    <p:extLst>
      <p:ext uri="{BB962C8B-B14F-4D97-AF65-F5344CB8AC3E}">
        <p14:creationId xmlns:p14="http://schemas.microsoft.com/office/powerpoint/2010/main" val="968310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470900" cy="6692900"/>
          </a:xfrm>
        </p:spPr>
        <p:txBody>
          <a:bodyPr/>
          <a:lstStyle/>
          <a:p>
            <a:r>
              <a:rPr lang="en-US" sz="6600" dirty="0"/>
              <a:t>Whoever trusts in his riches will fall, but the righteous will flourish like a green leaf. Proverbs 11:28 </a:t>
            </a:r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470900" cy="6692900"/>
          </a:xfrm>
        </p:spPr>
        <p:txBody>
          <a:bodyPr/>
          <a:lstStyle/>
          <a:p>
            <a:r>
              <a:rPr lang="en-US" dirty="0"/>
              <a:t>“Do not lay up for yourselves treasures on earth, where moth and rust destroy and where thieves break in and steal, </a:t>
            </a:r>
            <a:br>
              <a:rPr lang="en-US" dirty="0"/>
            </a:br>
            <a:r>
              <a:rPr lang="en-US" dirty="0"/>
              <a:t>Matt. 6:19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89099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470900" cy="6692900"/>
          </a:xfrm>
        </p:spPr>
        <p:txBody>
          <a:bodyPr/>
          <a:lstStyle/>
          <a:p>
            <a:r>
              <a:rPr lang="en-US" dirty="0"/>
              <a:t>“but lay up for yourselves treasures in heaven, where neither moth nor rust destroys and where thieves do not break in and steal.”   Matt. 6:20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79288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0"/>
            <a:ext cx="8775700" cy="6692900"/>
          </a:xfrm>
        </p:spPr>
        <p:txBody>
          <a:bodyPr/>
          <a:lstStyle/>
          <a:p>
            <a:r>
              <a:rPr lang="en-US" dirty="0"/>
              <a:t>“the cares of the world and the deceitfulness of riches and the desires for other things enter in and choke the word, and it proves unfruitful.” Mark 4:19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40870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A8D65257-C0C4-4489-8035-6700C22F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Timothy 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D3256C-1DE7-4DD5-B411-4356D2E0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Contentment – 6-10</a:t>
            </a:r>
          </a:p>
          <a:p>
            <a:r>
              <a:rPr lang="en-US" dirty="0"/>
              <a:t> Flee ‘these things’ – </a:t>
            </a:r>
          </a:p>
          <a:p>
            <a:r>
              <a:rPr lang="en-US" dirty="0"/>
              <a:t> Pursue – </a:t>
            </a:r>
          </a:p>
          <a:p>
            <a:r>
              <a:rPr lang="en-US" dirty="0"/>
              <a:t> Fix hope on God – 17</a:t>
            </a:r>
          </a:p>
          <a:p>
            <a:r>
              <a:rPr lang="en-US" dirty="0"/>
              <a:t> Rich in good works, generous, ready to share - 18</a:t>
            </a:r>
          </a:p>
        </p:txBody>
      </p:sp>
    </p:spTree>
    <p:extLst>
      <p:ext uri="{BB962C8B-B14F-4D97-AF65-F5344CB8AC3E}">
        <p14:creationId xmlns:p14="http://schemas.microsoft.com/office/powerpoint/2010/main" val="254444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470900" cy="6692900"/>
          </a:xfrm>
        </p:spPr>
        <p:txBody>
          <a:bodyPr/>
          <a:lstStyle/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5676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4775199"/>
          </a:xfrm>
        </p:spPr>
        <p:txBody>
          <a:bodyPr/>
          <a:lstStyle/>
          <a:p>
            <a:r>
              <a:rPr lang="en-US" sz="8000" dirty="0"/>
              <a:t>Parable of the</a:t>
            </a:r>
            <a:br>
              <a:rPr lang="en-US" sz="8000" dirty="0"/>
            </a:br>
            <a:r>
              <a:rPr lang="en-US" sz="8000" dirty="0"/>
              <a:t>Unrighteous</a:t>
            </a:r>
            <a:br>
              <a:rPr lang="en-US" sz="8000" dirty="0"/>
            </a:br>
            <a:r>
              <a:rPr lang="en-US" sz="8000" dirty="0"/>
              <a:t>Steward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67300"/>
            <a:ext cx="9144000" cy="1790700"/>
          </a:xfrm>
        </p:spPr>
        <p:txBody>
          <a:bodyPr/>
          <a:lstStyle/>
          <a:p>
            <a:r>
              <a:rPr lang="en-US" dirty="0"/>
              <a:t>Luke 16</a:t>
            </a:r>
          </a:p>
        </p:txBody>
      </p:sp>
    </p:spTree>
    <p:extLst>
      <p:ext uri="{BB962C8B-B14F-4D97-AF65-F5344CB8AC3E}">
        <p14:creationId xmlns:p14="http://schemas.microsoft.com/office/powerpoint/2010/main" val="3911923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470900" cy="6692900"/>
          </a:xfrm>
        </p:spPr>
        <p:txBody>
          <a:bodyPr/>
          <a:lstStyle/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61716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470900" cy="6692900"/>
          </a:xfrm>
        </p:spPr>
        <p:txBody>
          <a:bodyPr/>
          <a:lstStyle/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58112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50999"/>
          </a:xfrm>
        </p:spPr>
        <p:txBody>
          <a:bodyPr/>
          <a:lstStyle/>
          <a:p>
            <a:r>
              <a:rPr lang="en-US" sz="8000" dirty="0"/>
              <a:t>Larger Context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66901"/>
            <a:ext cx="9144000" cy="4991100"/>
          </a:xfrm>
        </p:spPr>
        <p:txBody>
          <a:bodyPr>
            <a:normAutofit/>
          </a:bodyPr>
          <a:lstStyle/>
          <a:p>
            <a:r>
              <a:rPr lang="en-US" sz="6600" dirty="0"/>
              <a:t>1-8 – Parable</a:t>
            </a:r>
          </a:p>
          <a:p>
            <a:r>
              <a:rPr lang="en-US" sz="6600" dirty="0"/>
              <a:t>9-10 – Observation</a:t>
            </a:r>
          </a:p>
          <a:p>
            <a:r>
              <a:rPr lang="en-US" sz="6600" dirty="0"/>
              <a:t>11-12 – Application</a:t>
            </a:r>
          </a:p>
          <a:p>
            <a:r>
              <a:rPr lang="en-US" sz="6600" dirty="0"/>
              <a:t>13 - Warning</a:t>
            </a:r>
          </a:p>
        </p:txBody>
      </p:sp>
    </p:spTree>
    <p:extLst>
      <p:ext uri="{BB962C8B-B14F-4D97-AF65-F5344CB8AC3E}">
        <p14:creationId xmlns:p14="http://schemas.microsoft.com/office/powerpoint/2010/main" val="1369458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50999"/>
          </a:xfrm>
        </p:spPr>
        <p:txBody>
          <a:bodyPr/>
          <a:lstStyle/>
          <a:p>
            <a:r>
              <a:rPr lang="en-US" sz="8000" dirty="0"/>
              <a:t>Larger Context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66901"/>
            <a:ext cx="9144000" cy="4991100"/>
          </a:xfrm>
        </p:spPr>
        <p:txBody>
          <a:bodyPr>
            <a:normAutofit/>
          </a:bodyPr>
          <a:lstStyle/>
          <a:p>
            <a:r>
              <a:rPr lang="en-US" sz="6000" dirty="0"/>
              <a:t>1-13 – Parable</a:t>
            </a:r>
          </a:p>
          <a:p>
            <a:r>
              <a:rPr lang="en-US" sz="6000" dirty="0"/>
              <a:t>14-18 Pharisees upbraided</a:t>
            </a:r>
          </a:p>
          <a:p>
            <a:r>
              <a:rPr lang="en-US" sz="6000" dirty="0"/>
              <a:t>19f – Rich man &amp; Lazarus</a:t>
            </a:r>
          </a:p>
        </p:txBody>
      </p:sp>
    </p:spTree>
    <p:extLst>
      <p:ext uri="{BB962C8B-B14F-4D97-AF65-F5344CB8AC3E}">
        <p14:creationId xmlns:p14="http://schemas.microsoft.com/office/powerpoint/2010/main" val="2725486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86996"/>
          </a:xfrm>
        </p:spPr>
        <p:txBody>
          <a:bodyPr/>
          <a:lstStyle/>
          <a:p>
            <a:r>
              <a:rPr lang="en-US" sz="8000" dirty="0"/>
              <a:t>Title of parable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86997"/>
            <a:ext cx="9144000" cy="5371003"/>
          </a:xfrm>
        </p:spPr>
        <p:txBody>
          <a:bodyPr>
            <a:normAutofit fontScale="92500"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dirty="0"/>
              <a:t>Follows traditional interpretation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en-US" dirty="0"/>
              <a:t>Parable of the Dishonest Manager (ESV, HCSB, NRSV, many others)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en-US" dirty="0"/>
              <a:t>Unrighteous Steward (NASB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en-US" dirty="0"/>
              <a:t>The unjust steward (Amplified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en-US" b="1" dirty="0"/>
              <a:t>Philips - clever rogue, and the right use of money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7C8129A3-3F39-4DA3-82E0-0D5F657AA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Unrighteous Steward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EE1C627-A9AF-49F4-BCA2-842E846D7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 He was WRONG</a:t>
            </a:r>
          </a:p>
          <a:p>
            <a:r>
              <a:rPr lang="en-US" sz="5400" dirty="0"/>
              <a:t> He faced termination</a:t>
            </a:r>
          </a:p>
          <a:p>
            <a:r>
              <a:rPr lang="en-US" sz="5400" dirty="0"/>
              <a:t> He contemplated his future</a:t>
            </a:r>
          </a:p>
          <a:p>
            <a:r>
              <a:rPr lang="en-US" sz="5400" dirty="0"/>
              <a:t> He provided for that future</a:t>
            </a:r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E921BA38-4B91-4384-BE14-1D6BF65B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‘Commended’ - wisdom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95D0D87-74C3-45B5-80B0-A52796FBD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Vs. 8 – commended for ‘doing wisely’ – </a:t>
            </a:r>
          </a:p>
          <a:p>
            <a:r>
              <a:rPr lang="en-US" dirty="0"/>
              <a:t>Jesus: “for the children of this world are in their generation wiser than the children of light”</a:t>
            </a:r>
          </a:p>
          <a:p>
            <a:pPr marL="0" indent="0" algn="ctr">
              <a:buNone/>
            </a:pPr>
            <a:r>
              <a:rPr lang="en-US" sz="6000" b="1" i="1" dirty="0">
                <a:solidFill>
                  <a:srgbClr val="FFFF00"/>
                </a:solidFill>
              </a:rPr>
              <a:t> Provide for your FUTURE</a:t>
            </a:r>
          </a:p>
        </p:txBody>
      </p:sp>
    </p:spTree>
    <p:extLst>
      <p:ext uri="{BB962C8B-B14F-4D97-AF65-F5344CB8AC3E}">
        <p14:creationId xmlns:p14="http://schemas.microsoft.com/office/powerpoint/2010/main" val="562958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6600" dirty="0"/>
              <a:t>Vs. 9 – and I say unto you … ‘make friends with the wealth of unrighteousness’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2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6600" dirty="0"/>
              <a:t>Vs. 10 – Faithfulness – little or big, be FAITHFUL in all things – including worldly things!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15854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3495</TotalTime>
  <Words>1251</Words>
  <Application>Microsoft Macintosh PowerPoint</Application>
  <PresentationFormat>On-screen Show (4:3)</PresentationFormat>
  <Paragraphs>169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 Black </vt:lpstr>
      <vt:lpstr>PowerPoint Presentation</vt:lpstr>
      <vt:lpstr>Parable of the Unrighteous Steward</vt:lpstr>
      <vt:lpstr>Larger Context</vt:lpstr>
      <vt:lpstr>Larger Context</vt:lpstr>
      <vt:lpstr>Title of parable</vt:lpstr>
      <vt:lpstr>Unrighteous Steward</vt:lpstr>
      <vt:lpstr>‘Commended’ - wisdom</vt:lpstr>
      <vt:lpstr>Vs. 9 – and I say unto you … ‘make friends with the wealth of unrighteousness’</vt:lpstr>
      <vt:lpstr>Vs. 10 – Faithfulness – little or big, be FAITHFUL in all things – including worldly things!</vt:lpstr>
      <vt:lpstr>Faithful Steward</vt:lpstr>
      <vt:lpstr>Hard for the rich to enter heaven Matt. 19:23</vt:lpstr>
      <vt:lpstr>If riches increase, set not your heart on them…  Ps. 62:10</vt:lpstr>
      <vt:lpstr>16 Be not afraid when a man becomes rich, when the glory of his house increases. 17 For when he dies he will carry nothing away; his glory will not go down after him  Psalm 49:16-17</vt:lpstr>
      <vt:lpstr>Whoever trusts in his riches will fall, but the righteous will flourish like a green leaf. Proverbs 11:28 </vt:lpstr>
      <vt:lpstr>“Do not lay up for yourselves treasures on earth, where moth and rust destroy and where thieves break in and steal,  Matt. 6:19</vt:lpstr>
      <vt:lpstr>“but lay up for yourselves treasures in heaven, where neither moth nor rust destroys and where thieves do not break in and steal.”   Matt. 6:20</vt:lpstr>
      <vt:lpstr>“the cares of the world and the deceitfulness of riches and the desires for other things enter in and choke the word, and it proves unfruitful.” Mark 4:19</vt:lpstr>
      <vt:lpstr>1 Timothy 6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Kurt Lindsay</cp:lastModifiedBy>
  <cp:revision>55</cp:revision>
  <dcterms:created xsi:type="dcterms:W3CDTF">2014-01-26T20:19:07Z</dcterms:created>
  <dcterms:modified xsi:type="dcterms:W3CDTF">2017-06-26T01:55:44Z</dcterms:modified>
</cp:coreProperties>
</file>