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8" r:id="rId2"/>
    <p:sldId id="319" r:id="rId3"/>
    <p:sldId id="320" r:id="rId4"/>
    <p:sldId id="321" r:id="rId5"/>
    <p:sldId id="329" r:id="rId6"/>
    <p:sldId id="330" r:id="rId7"/>
    <p:sldId id="322" r:id="rId8"/>
    <p:sldId id="323" r:id="rId9"/>
    <p:sldId id="331" r:id="rId10"/>
    <p:sldId id="332" r:id="rId11"/>
    <p:sldId id="333" r:id="rId12"/>
    <p:sldId id="324" r:id="rId13"/>
    <p:sldId id="325" r:id="rId14"/>
    <p:sldId id="326" r:id="rId15"/>
    <p:sldId id="327" r:id="rId16"/>
    <p:sldId id="328" r:id="rId17"/>
    <p:sldId id="317" r:id="rId18"/>
    <p:sldId id="318" r:id="rId19"/>
    <p:sldId id="309" r:id="rId20"/>
    <p:sldId id="310" r:id="rId21"/>
    <p:sldId id="311" r:id="rId22"/>
    <p:sldId id="297" r:id="rId23"/>
    <p:sldId id="33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1" autoAdjust="0"/>
    <p:restoredTop sz="44409" autoAdjust="0"/>
  </p:normalViewPr>
  <p:slideViewPr>
    <p:cSldViewPr snapToGrid="0" snapToObjects="1">
      <p:cViewPr varScale="1">
        <p:scale>
          <a:sx n="70" d="100"/>
          <a:sy n="70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Preparing For Worship   Tucson 11/12/2017</a:t>
            </a:r>
          </a:p>
          <a:p>
            <a:r>
              <a:rPr lang="en-US" dirty="0"/>
              <a:t>Asked to do a lesson on how we can prepare for worship… </a:t>
            </a:r>
          </a:p>
          <a:p>
            <a:r>
              <a:rPr lang="en-US" dirty="0"/>
              <a:t>Same time, studying the book of Hebrews in morning class 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HOLD FAST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confession of our hope 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8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HOLD FAST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confession of our hope  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2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time together IS IMPORTANT.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PREPARE for such a solemn coming into the presence of God.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 – ‘preparation day’ (Friday, 6</a:t>
            </a:r>
            <a:r>
              <a:rPr lang="en-US" sz="1200" b="1" i="1" u="sng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day) – to prepare for the Sabbath day.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50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9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worship is done DISTRIBUTIVELY …  collectively.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under NT, but we come together to remember our LORD… prayer, LS, singing, Collection, teaching/instructing.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above all else a ‘drawing near to God’ – an entering in to the ‘holy place to do divine service’.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it is coming! It comes every week! Many of us don’t have to ‘think about it’ – others have not the same purpose!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28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with the collection – we give as we have purposed in our hearts</a:t>
            </a:r>
          </a:p>
          <a:p>
            <a:r>
              <a:rPr lang="en-US" dirty="0"/>
              <a:t>Ezra 7:10 – prepared his heart to know, to do, to teach</a:t>
            </a:r>
          </a:p>
          <a:p>
            <a:r>
              <a:rPr lang="en-US" dirty="0"/>
              <a:t>WE often speak of the song ‘to prepare our minds’ for the LS… </a:t>
            </a:r>
          </a:p>
          <a:p>
            <a:r>
              <a:rPr lang="en-US" dirty="0"/>
              <a:t>Just enlarge that THOUGHT…  it begins long before 10am on Sunday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84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by being a prepared heart – a righteous life –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knowledge of God and His doings for us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getting rest, removing obstacles and worry,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distracts – remove!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Hindered prayer – 1Pet. 3:  </a:t>
            </a:r>
          </a:p>
          <a:p>
            <a:r>
              <a:rPr lang="en-US" dirty="0"/>
              <a:t>	Problem with brothers? – Matt. 18:   go be reconciled.. </a:t>
            </a:r>
          </a:p>
          <a:p>
            <a:endParaRPr lang="en-US" b="1" dirty="0"/>
          </a:p>
          <a:p>
            <a:r>
              <a:rPr lang="en-US" b="1" dirty="0">
                <a:sym typeface="Wingdings" panose="05000000000000000000" pitchFamily="2" charset="2"/>
              </a:rPr>
              <a:t> Consider / Meditate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5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Meditate’ –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10:24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let us consider:  to give very careful consideration to some matter—‘to think about very carefully, to consider closely.’</a:t>
            </a:r>
          </a:p>
          <a:p>
            <a:endParaRPr lang="en-US" dirty="0"/>
          </a:p>
          <a:p>
            <a:r>
              <a:rPr lang="en-US" dirty="0"/>
              <a:t>Prepare to NOT BE A DISTRACTION – bathroom???  </a:t>
            </a:r>
          </a:p>
          <a:p>
            <a:r>
              <a:rPr lang="en-US" dirty="0"/>
              <a:t>Harry Mann and the locked outhouse… 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 Pray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PRAY – about the assembly, the leaders, the people who struggle, the weak in faith… 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Talk About It – with families / children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 Worship</a:t>
            </a:r>
          </a:p>
          <a:p>
            <a:r>
              <a:rPr lang="en-US" dirty="0"/>
              <a:t>Tabernacle – instructions of divine worship</a:t>
            </a:r>
          </a:p>
          <a:p>
            <a:r>
              <a:rPr lang="en-US" dirty="0"/>
              <a:t>A copy, a SHADOW, a TYPE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2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Talk About It – with families / children –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ym typeface="Wingdings" panose="05000000000000000000" pitchFamily="2" charset="2"/>
              </a:rPr>
              <a:t> 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Sing… </a:t>
            </a:r>
          </a:p>
          <a:p>
            <a:endParaRPr lang="en-US" dirty="0"/>
          </a:p>
          <a:p>
            <a:r>
              <a:rPr lang="en-US" dirty="0"/>
              <a:t>CW – changed the atmosphere of work! SO IN THE HOME</a:t>
            </a:r>
          </a:p>
          <a:p>
            <a:r>
              <a:rPr lang="en-US" dirty="0"/>
              <a:t>CD/s – taking the time to make a playlist?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Holy of Holies – where Jesus IS, mediates, functions, rules</a:t>
            </a:r>
          </a:p>
          <a:p>
            <a:endParaRPr lang="en-US" dirty="0"/>
          </a:p>
          <a:p>
            <a:r>
              <a:rPr lang="en-US" dirty="0"/>
              <a:t>Holy Place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7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85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Fruit of our lips – Heb. 13:15:  Through Him then, let us continually offer up a sacrifice of praise to God, that is, the fruit of lips that give thanks to His name.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75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1" dirty="0"/>
              <a:t>A New and Living Way</a:t>
            </a:r>
          </a:p>
          <a:p>
            <a:pPr rtl="0"/>
            <a:r>
              <a:rPr lang="en-US" sz="1200" b="0" dirty="0"/>
              <a:t>19 	Therefore, brethren, since we have confidence to enter the holy place by the blood of Jesus,</a:t>
            </a:r>
          </a:p>
          <a:p>
            <a:pPr rtl="0"/>
            <a:r>
              <a:rPr lang="en-US" sz="1200" b="0" dirty="0"/>
              <a:t>20 	by a new and living way which He inaugurated for us through the veil, that is, His flesh,</a:t>
            </a:r>
          </a:p>
          <a:p>
            <a:pPr marL="228600" indent="-228600" rtl="0">
              <a:buAutoNum type="arabicPlain" startAt="21"/>
            </a:pPr>
            <a:r>
              <a:rPr lang="en-US" sz="1200" b="0" dirty="0"/>
              <a:t>and since </a:t>
            </a:r>
            <a:r>
              <a:rPr lang="en-US" sz="1200" b="0" i="1" dirty="0"/>
              <a:t>we have a great priest over the house of God,</a:t>
            </a:r>
          </a:p>
          <a:p>
            <a:pPr marL="228600" indent="-228600" rtl="0">
              <a:buAutoNum type="arabicPlain" startAt="21"/>
            </a:pPr>
            <a:endParaRPr lang="en-US" sz="1200" b="0" i="1" dirty="0"/>
          </a:p>
          <a:p>
            <a:pPr marL="0" indent="0" rtl="0">
              <a:buNone/>
            </a:pPr>
            <a:r>
              <a:rPr lang="en-US" sz="1200" b="0" i="1" dirty="0"/>
              <a:t>LET 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6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Near – </a:t>
            </a:r>
          </a:p>
          <a:p>
            <a:r>
              <a:rPr lang="en-US" dirty="0"/>
              <a:t>To come to / before God</a:t>
            </a:r>
          </a:p>
          <a:p>
            <a:r>
              <a:rPr lang="en-US" dirty="0"/>
              <a:t>NOT just at 10am on Sunday --- </a:t>
            </a:r>
          </a:p>
          <a:p>
            <a:r>
              <a:rPr lang="en-US" dirty="0"/>
              <a:t>BUT INCLUDES SUCH AS THE RESPONSE 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Response of our relationship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5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366CE-86B5-4EF8-B099-1F42F59F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455317"/>
          </a:xfrm>
        </p:spPr>
        <p:txBody>
          <a:bodyPr/>
          <a:lstStyle/>
          <a:p>
            <a:r>
              <a:rPr lang="en-US" dirty="0"/>
              <a:t>Let us HOLD FAST - 23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0B6574-466E-49F1-8501-AF716AA8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1668780"/>
            <a:ext cx="8790609" cy="5052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Do you believe Jesus is the Son of God, the Christ?</a:t>
            </a:r>
          </a:p>
          <a:p>
            <a:pPr marL="0" indent="0" algn="ctr">
              <a:buNone/>
            </a:pPr>
            <a:r>
              <a:rPr lang="en-US" sz="8800" dirty="0"/>
              <a:t>Never, never, never let go</a:t>
            </a:r>
          </a:p>
        </p:txBody>
      </p:sp>
    </p:spTree>
    <p:extLst>
      <p:ext uri="{BB962C8B-B14F-4D97-AF65-F5344CB8AC3E}">
        <p14:creationId xmlns:p14="http://schemas.microsoft.com/office/powerpoint/2010/main" val="24024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366CE-86B5-4EF8-B099-1F42F59F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455317"/>
          </a:xfrm>
        </p:spPr>
        <p:txBody>
          <a:bodyPr/>
          <a:lstStyle/>
          <a:p>
            <a:r>
              <a:rPr lang="en-US" dirty="0"/>
              <a:t>Let us CONSIDER- 24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0B6574-466E-49F1-8501-AF716AA8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1668780"/>
            <a:ext cx="8790609" cy="5052695"/>
          </a:xfrm>
        </p:spPr>
        <p:txBody>
          <a:bodyPr>
            <a:normAutofit/>
          </a:bodyPr>
          <a:lstStyle/>
          <a:p>
            <a:r>
              <a:rPr lang="en-US" sz="6000" dirty="0"/>
              <a:t> Think upon, meditate</a:t>
            </a:r>
          </a:p>
          <a:p>
            <a:pPr marL="0" indent="0" algn="ctr">
              <a:buNone/>
            </a:pPr>
            <a:r>
              <a:rPr lang="en-US" sz="6000" dirty="0"/>
              <a:t> </a:t>
            </a:r>
            <a:r>
              <a:rPr lang="en-US" sz="6600" b="1" i="1" dirty="0"/>
              <a:t>HOW to stimulate one another unto love and good deeds!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28752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Done by assembling together, being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/>
              <a:t>Heb. 10:25-26</a:t>
            </a:r>
          </a:p>
        </p:txBody>
      </p:sp>
    </p:spTree>
    <p:extLst>
      <p:ext uri="{BB962C8B-B14F-4D97-AF65-F5344CB8AC3E}">
        <p14:creationId xmlns:p14="http://schemas.microsoft.com/office/powerpoint/2010/main" val="3265498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Friday in the OT</a:t>
            </a:r>
            <a:br>
              <a:rPr lang="en-US" sz="8000" dirty="0"/>
            </a:br>
            <a:r>
              <a:rPr lang="en-US" sz="8000" dirty="0"/>
              <a:t>was</a:t>
            </a:r>
            <a:br>
              <a:rPr lang="en-US" sz="8000" dirty="0"/>
            </a:br>
            <a:r>
              <a:rPr lang="en-US" sz="8000" dirty="0"/>
              <a:t>‘preparation day’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2BFBB4-F7C5-42BE-979E-BB572E00F73F}"/>
              </a:ext>
            </a:extLst>
          </p:cNvPr>
          <p:cNvSpPr txBox="1"/>
          <p:nvPr/>
        </p:nvSpPr>
        <p:spPr>
          <a:xfrm rot="20918463">
            <a:off x="588549" y="2047043"/>
            <a:ext cx="7726795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600" i="1" dirty="0"/>
              <a:t>LET US prepare</a:t>
            </a:r>
          </a:p>
        </p:txBody>
      </p:sp>
    </p:spTree>
    <p:extLst>
      <p:ext uri="{BB962C8B-B14F-4D97-AF65-F5344CB8AC3E}">
        <p14:creationId xmlns:p14="http://schemas.microsoft.com/office/powerpoint/2010/main" val="375000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6D82C0-4C3B-4FCC-82D3-274EC771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group we HAVE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189793-4ABD-4E91-850F-B96DA72BA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place</a:t>
            </a:r>
          </a:p>
          <a:p>
            <a:r>
              <a:rPr lang="en-US" dirty="0"/>
              <a:t>At common times</a:t>
            </a:r>
          </a:p>
          <a:p>
            <a:r>
              <a:rPr lang="en-US" dirty="0"/>
              <a:t>Leaders, helpers, books, lights, table, pews, sound-system, etc.</a:t>
            </a:r>
          </a:p>
        </p:txBody>
      </p:sp>
    </p:spTree>
    <p:extLst>
      <p:ext uri="{BB962C8B-B14F-4D97-AF65-F5344CB8AC3E}">
        <p14:creationId xmlns:p14="http://schemas.microsoft.com/office/powerpoint/2010/main" val="22623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81" y="1"/>
            <a:ext cx="9212581" cy="5567699"/>
          </a:xfrm>
        </p:spPr>
        <p:txBody>
          <a:bodyPr/>
          <a:lstStyle/>
          <a:p>
            <a:r>
              <a:rPr lang="en-US" sz="8000" dirty="0"/>
              <a:t>Collective</a:t>
            </a:r>
            <a:br>
              <a:rPr lang="en-US" sz="8000" dirty="0"/>
            </a:br>
            <a:r>
              <a:rPr lang="en-US" sz="8000" dirty="0"/>
              <a:t>AND</a:t>
            </a:r>
            <a:br>
              <a:rPr lang="en-US" sz="8000" dirty="0"/>
            </a:br>
            <a:r>
              <a:rPr lang="en-US" sz="8000" dirty="0"/>
              <a:t>Distributive</a:t>
            </a:r>
            <a:br>
              <a:rPr lang="en-US" sz="8000" dirty="0"/>
            </a:br>
            <a:r>
              <a:rPr lang="en-US" sz="8000" dirty="0"/>
              <a:t>(one by one together)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9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897879"/>
          </a:xfrm>
        </p:spPr>
        <p:txBody>
          <a:bodyPr/>
          <a:lstStyle/>
          <a:p>
            <a:r>
              <a:rPr lang="en-US" sz="8000" dirty="0"/>
              <a:t>Purpose in our hearts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84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"/>
            <a:ext cx="7852411" cy="3428999"/>
          </a:xfrm>
        </p:spPr>
        <p:txBody>
          <a:bodyPr/>
          <a:lstStyle/>
          <a:p>
            <a:r>
              <a:rPr lang="en-US" sz="8000" dirty="0"/>
              <a:t>Prepare our</a:t>
            </a:r>
            <a:br>
              <a:rPr lang="en-US" sz="8000" dirty="0"/>
            </a:br>
            <a:r>
              <a:rPr lang="en-US" sz="8000" dirty="0"/>
              <a:t>hearts / minds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2" descr="Image result for heart images">
            <a:extLst>
              <a:ext uri="{FF2B5EF4-FFF2-40B4-BE49-F238E27FC236}">
                <a16:creationId xmlns:a16="http://schemas.microsoft.com/office/drawing/2014/main" id="{C63A385E-83B9-482A-85BB-8E45524D5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24" y="3096843"/>
            <a:ext cx="2784157" cy="26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d images">
            <a:extLst>
              <a:ext uri="{FF2B5EF4-FFF2-40B4-BE49-F238E27FC236}">
                <a16:creationId xmlns:a16="http://schemas.microsoft.com/office/drawing/2014/main" id="{F7FDE7ED-431F-4FA3-A28C-40CEF6099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205" y="3208231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923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96064"/>
            <a:ext cx="7772400" cy="2452867"/>
          </a:xfrm>
        </p:spPr>
        <p:txBody>
          <a:bodyPr/>
          <a:lstStyle/>
          <a:p>
            <a:r>
              <a:rPr lang="en-US" sz="8000" dirty="0"/>
              <a:t>Consider </a:t>
            </a:r>
            <a:br>
              <a:rPr lang="en-US" sz="8000" dirty="0"/>
            </a:br>
            <a:r>
              <a:rPr lang="en-US" sz="8000" dirty="0"/>
              <a:t>Meditate</a:t>
            </a:r>
          </a:p>
        </p:txBody>
      </p:sp>
      <p:pic>
        <p:nvPicPr>
          <p:cNvPr id="5122" name="Picture 2" descr="Image result for think images">
            <a:extLst>
              <a:ext uri="{FF2B5EF4-FFF2-40B4-BE49-F238E27FC236}">
                <a16:creationId xmlns:a16="http://schemas.microsoft.com/office/drawing/2014/main" id="{4302E356-AC26-4005-978B-8B660B18F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070" y="456368"/>
            <a:ext cx="47625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606039"/>
          </a:xfrm>
        </p:spPr>
        <p:txBody>
          <a:bodyPr/>
          <a:lstStyle/>
          <a:p>
            <a:r>
              <a:rPr lang="en-US" sz="8000" dirty="0"/>
              <a:t>Pray!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Image result for praying images">
            <a:extLst>
              <a:ext uri="{FF2B5EF4-FFF2-40B4-BE49-F238E27FC236}">
                <a16:creationId xmlns:a16="http://schemas.microsoft.com/office/drawing/2014/main" id="{1020F3AB-43F5-482F-A1E3-652BE69AB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047043"/>
            <a:ext cx="58293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159E6A-FAE5-4DA8-8810-C74D4198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 Worship</a:t>
            </a:r>
          </a:p>
        </p:txBody>
      </p:sp>
      <p:pic>
        <p:nvPicPr>
          <p:cNvPr id="7" name="Picture 6" descr="Image result for tabernacle images">
            <a:extLst>
              <a:ext uri="{FF2B5EF4-FFF2-40B4-BE49-F238E27FC236}">
                <a16:creationId xmlns:a16="http://schemas.microsoft.com/office/drawing/2014/main" id="{214A786E-ED04-40F1-97CB-87B987A81F8E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" y="1574482"/>
            <a:ext cx="8378190" cy="444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7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8960" y="-108426"/>
            <a:ext cx="5852160" cy="3520439"/>
          </a:xfrm>
        </p:spPr>
        <p:txBody>
          <a:bodyPr/>
          <a:lstStyle/>
          <a:p>
            <a:r>
              <a:rPr lang="en-US" sz="8000" dirty="0"/>
              <a:t>Talk about 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Image result for talking images">
            <a:extLst>
              <a:ext uri="{FF2B5EF4-FFF2-40B4-BE49-F238E27FC236}">
                <a16:creationId xmlns:a16="http://schemas.microsoft.com/office/drawing/2014/main" id="{9C76D97A-2E78-4C88-8DBC-D0FDCCB20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95" y="2417248"/>
            <a:ext cx="3766185" cy="325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7459"/>
            <a:ext cx="4960620" cy="3138667"/>
          </a:xfrm>
        </p:spPr>
        <p:txBody>
          <a:bodyPr/>
          <a:lstStyle/>
          <a:p>
            <a:r>
              <a:rPr lang="en-US" sz="8000" dirty="0"/>
              <a:t>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Image result for singing images">
            <a:extLst>
              <a:ext uri="{FF2B5EF4-FFF2-40B4-BE49-F238E27FC236}">
                <a16:creationId xmlns:a16="http://schemas.microsoft.com/office/drawing/2014/main" id="{B40A9ACC-9D5E-4D4E-8F9F-309AB2086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355" y="33147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5890148"/>
          </a:xfrm>
        </p:spPr>
        <p:txBody>
          <a:bodyPr/>
          <a:lstStyle/>
          <a:p>
            <a:r>
              <a:rPr lang="en-US" sz="7200" dirty="0"/>
              <a:t>Having Prepared –</a:t>
            </a:r>
            <a:br>
              <a:rPr lang="en-US" sz="7200" dirty="0"/>
            </a:br>
            <a:r>
              <a:rPr lang="en-US" sz="7200" dirty="0"/>
              <a:t>Let us </a:t>
            </a:r>
            <a:br>
              <a:rPr lang="en-US" sz="7200" dirty="0"/>
            </a:br>
            <a:r>
              <a:rPr lang="en-US" sz="7200" dirty="0"/>
              <a:t>assemble together </a:t>
            </a:r>
            <a:br>
              <a:rPr lang="en-US" sz="7200" dirty="0"/>
            </a:br>
            <a:r>
              <a:rPr lang="en-US" sz="7200" dirty="0"/>
              <a:t>and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5921829"/>
            <a:ext cx="8790609" cy="799646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06B5-AAEA-4BBA-AAD2-7CB2E0B8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A5D1-0E31-48DA-8DC7-A9C6A063B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3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61D32A-6C0F-4F66-90AC-E2B23985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Holy of Holies – Holy Place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5B5884-F18F-45A3-8502-DA37872E8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190" y="1577340"/>
            <a:ext cx="6289695" cy="468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8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4BCEA-13F8-4374-9DFB-E47CEC31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502920"/>
            <a:ext cx="8790609" cy="62185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WE are today’s priests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1Peter 2:5, 9;  Rev. 1:6</a:t>
            </a:r>
          </a:p>
        </p:txBody>
      </p:sp>
      <p:pic>
        <p:nvPicPr>
          <p:cNvPr id="2050" name="Picture 2" descr="Image result for jewish priest images">
            <a:extLst>
              <a:ext uri="{FF2B5EF4-FFF2-40B4-BE49-F238E27FC236}">
                <a16:creationId xmlns:a16="http://schemas.microsoft.com/office/drawing/2014/main" id="{E4A2072F-54E4-4A51-BF5E-6EB2A6851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4" y="1432783"/>
            <a:ext cx="2496185" cy="391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hurch people images">
            <a:extLst>
              <a:ext uri="{FF2B5EF4-FFF2-40B4-BE49-F238E27FC236}">
                <a16:creationId xmlns:a16="http://schemas.microsoft.com/office/drawing/2014/main" id="{5D10ABCC-A341-416B-A5E4-12261BF7B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12" y="1851659"/>
            <a:ext cx="4671104" cy="29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63511DA0-6CB1-4CB9-8E00-DC73CFC750A6}"/>
              </a:ext>
            </a:extLst>
          </p:cNvPr>
          <p:cNvSpPr/>
          <p:nvPr/>
        </p:nvSpPr>
        <p:spPr>
          <a:xfrm>
            <a:off x="3026707" y="3154680"/>
            <a:ext cx="754380" cy="662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4BCEA-13F8-4374-9DFB-E47CEC31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434340"/>
            <a:ext cx="8790609" cy="62871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WE are God’s temple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Heb. 3:6; Eph. 2:19-22</a:t>
            </a:r>
          </a:p>
        </p:txBody>
      </p:sp>
      <p:pic>
        <p:nvPicPr>
          <p:cNvPr id="7" name="Picture 6" descr="Image result for image jewish temple">
            <a:extLst>
              <a:ext uri="{FF2B5EF4-FFF2-40B4-BE49-F238E27FC236}">
                <a16:creationId xmlns:a16="http://schemas.microsoft.com/office/drawing/2014/main" id="{59AC9F74-AF08-4DFC-9A28-D34A8F51825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14" y="2047043"/>
            <a:ext cx="3319745" cy="28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Image result for people singing image">
            <a:extLst>
              <a:ext uri="{FF2B5EF4-FFF2-40B4-BE49-F238E27FC236}">
                <a16:creationId xmlns:a16="http://schemas.microsoft.com/office/drawing/2014/main" id="{1138D307-E702-4FE1-BE20-B4154120B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59" y="1600200"/>
            <a:ext cx="4568280" cy="336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DBB08AA8-EB99-4427-8A13-3FF9CD5A6D3E}"/>
              </a:ext>
            </a:extLst>
          </p:cNvPr>
          <p:cNvSpPr/>
          <p:nvPr/>
        </p:nvSpPr>
        <p:spPr>
          <a:xfrm>
            <a:off x="3303769" y="2997540"/>
            <a:ext cx="754380" cy="662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4BCEA-13F8-4374-9DFB-E47CEC318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485618"/>
            <a:ext cx="8790609" cy="62358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WE offer Spiritual Sacrifice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Heb. 13:15</a:t>
            </a:r>
          </a:p>
        </p:txBody>
      </p:sp>
      <p:pic>
        <p:nvPicPr>
          <p:cNvPr id="7" name="Picture 6" descr="Image result for image jewish sacrifice">
            <a:extLst>
              <a:ext uri="{FF2B5EF4-FFF2-40B4-BE49-F238E27FC236}">
                <a16:creationId xmlns:a16="http://schemas.microsoft.com/office/drawing/2014/main" id="{3E0D3F19-12BD-4F22-84B7-BD3B204FB3F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46" y="1492264"/>
            <a:ext cx="2905761" cy="3788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Image result for people singing image">
            <a:extLst>
              <a:ext uri="{FF2B5EF4-FFF2-40B4-BE49-F238E27FC236}">
                <a16:creationId xmlns:a16="http://schemas.microsoft.com/office/drawing/2014/main" id="{CF1FBD05-F24B-4EA6-B34A-A3801DE89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523" y="1486997"/>
            <a:ext cx="4590047" cy="290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D5AC8C25-16FA-404C-A84A-95AE98576997}"/>
              </a:ext>
            </a:extLst>
          </p:cNvPr>
          <p:cNvSpPr/>
          <p:nvPr/>
        </p:nvSpPr>
        <p:spPr>
          <a:xfrm>
            <a:off x="3255143" y="2689231"/>
            <a:ext cx="754380" cy="662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9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Enter the</a:t>
            </a:r>
            <a:br>
              <a:rPr lang="en-US" sz="8000" dirty="0"/>
            </a:br>
            <a:r>
              <a:rPr lang="en-US" sz="8000" dirty="0"/>
              <a:t>holy place…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/>
              <a:t>Hebrews 19-21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5612D-6728-47CB-93EB-1C16C496C3EC}"/>
              </a:ext>
            </a:extLst>
          </p:cNvPr>
          <p:cNvSpPr txBox="1"/>
          <p:nvPr/>
        </p:nvSpPr>
        <p:spPr>
          <a:xfrm>
            <a:off x="1154652" y="702167"/>
            <a:ext cx="6183103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600" i="1" dirty="0"/>
              <a:t>LET US…  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39F51-E42E-4EAC-A471-68F66A274FF3}"/>
              </a:ext>
            </a:extLst>
          </p:cNvPr>
          <p:cNvSpPr txBox="1"/>
          <p:nvPr/>
        </p:nvSpPr>
        <p:spPr>
          <a:xfrm>
            <a:off x="1154652" y="2644170"/>
            <a:ext cx="6183103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600" i="1" dirty="0"/>
              <a:t>LET US…  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65BD13-C722-4A90-B12D-B11222E908A6}"/>
              </a:ext>
            </a:extLst>
          </p:cNvPr>
          <p:cNvSpPr txBox="1"/>
          <p:nvPr/>
        </p:nvSpPr>
        <p:spPr>
          <a:xfrm>
            <a:off x="1143527" y="4478810"/>
            <a:ext cx="6183103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600" i="1" dirty="0"/>
              <a:t>LET US…  24</a:t>
            </a:r>
          </a:p>
        </p:txBody>
      </p:sp>
    </p:spTree>
    <p:extLst>
      <p:ext uri="{BB962C8B-B14F-4D97-AF65-F5344CB8AC3E}">
        <p14:creationId xmlns:p14="http://schemas.microsoft.com/office/powerpoint/2010/main" val="98249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366CE-86B5-4EF8-B099-1F42F59F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455317"/>
          </a:xfrm>
        </p:spPr>
        <p:txBody>
          <a:bodyPr/>
          <a:lstStyle/>
          <a:p>
            <a:r>
              <a:rPr lang="en-US" dirty="0"/>
              <a:t>Let us DRAW NEAR - 22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0B6574-466E-49F1-8501-AF716AA8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39" y="2446020"/>
            <a:ext cx="8790609" cy="4275455"/>
          </a:xfrm>
        </p:spPr>
        <p:txBody>
          <a:bodyPr>
            <a:normAutofit/>
          </a:bodyPr>
          <a:lstStyle/>
          <a:p>
            <a:r>
              <a:rPr lang="en-US" sz="6000" dirty="0"/>
              <a:t>Hebrews 4:16; 7:25; 7:19; 10:1; 11:6</a:t>
            </a:r>
          </a:p>
        </p:txBody>
      </p:sp>
    </p:spTree>
    <p:extLst>
      <p:ext uri="{BB962C8B-B14F-4D97-AF65-F5344CB8AC3E}">
        <p14:creationId xmlns:p14="http://schemas.microsoft.com/office/powerpoint/2010/main" val="288309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A366CE-86B5-4EF8-B099-1F42F59F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1455317"/>
          </a:xfrm>
        </p:spPr>
        <p:txBody>
          <a:bodyPr/>
          <a:lstStyle/>
          <a:p>
            <a:r>
              <a:rPr lang="en-US" dirty="0"/>
              <a:t>Let us DRAW NEAR - 22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0B6574-466E-49F1-8501-AF716AA8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70" y="1668780"/>
            <a:ext cx="7961078" cy="5052695"/>
          </a:xfrm>
        </p:spPr>
        <p:txBody>
          <a:bodyPr>
            <a:normAutofit/>
          </a:bodyPr>
          <a:lstStyle/>
          <a:p>
            <a:r>
              <a:rPr lang="en-US" sz="6000" dirty="0"/>
              <a:t>full assurance of faith</a:t>
            </a:r>
          </a:p>
          <a:p>
            <a:r>
              <a:rPr lang="en-US" sz="6000" dirty="0"/>
              <a:t>Hearts sprinkled</a:t>
            </a:r>
          </a:p>
          <a:p>
            <a:r>
              <a:rPr lang="en-US" sz="6000" dirty="0"/>
              <a:t>Bodies ‘washed’ </a:t>
            </a:r>
          </a:p>
        </p:txBody>
      </p:sp>
    </p:spTree>
    <p:extLst>
      <p:ext uri="{BB962C8B-B14F-4D97-AF65-F5344CB8AC3E}">
        <p14:creationId xmlns:p14="http://schemas.microsoft.com/office/powerpoint/2010/main" val="26137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3510</TotalTime>
  <Words>725</Words>
  <Application>Microsoft Office PowerPoint</Application>
  <PresentationFormat>On-screen Show (4:3)</PresentationFormat>
  <Paragraphs>177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 Black </vt:lpstr>
      <vt:lpstr>PowerPoint Presentation</vt:lpstr>
      <vt:lpstr>OT Worship</vt:lpstr>
      <vt:lpstr>Holy of Holies – Holy Place</vt:lpstr>
      <vt:lpstr>PowerPoint Presentation</vt:lpstr>
      <vt:lpstr>PowerPoint Presentation</vt:lpstr>
      <vt:lpstr>PowerPoint Presentation</vt:lpstr>
      <vt:lpstr>Enter the holy place…</vt:lpstr>
      <vt:lpstr>Let us DRAW NEAR - 22</vt:lpstr>
      <vt:lpstr>Let us DRAW NEAR - 22</vt:lpstr>
      <vt:lpstr>Let us HOLD FAST - 23</vt:lpstr>
      <vt:lpstr>Let us CONSIDER- 24</vt:lpstr>
      <vt:lpstr>Done by assembling together, being together</vt:lpstr>
      <vt:lpstr>Friday in the OT was ‘preparation day’</vt:lpstr>
      <vt:lpstr>As a group we HAVE</vt:lpstr>
      <vt:lpstr>Collective AND Distributive (one by one together)</vt:lpstr>
      <vt:lpstr>Purpose in our hearts</vt:lpstr>
      <vt:lpstr>Prepare our hearts / minds</vt:lpstr>
      <vt:lpstr>Consider  Meditate</vt:lpstr>
      <vt:lpstr>Pray!</vt:lpstr>
      <vt:lpstr>Talk about it</vt:lpstr>
      <vt:lpstr>Sing</vt:lpstr>
      <vt:lpstr>Having Prepared – Let us  assemble together  and worship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Lindsay, Kurt E - (kurtl)</cp:lastModifiedBy>
  <cp:revision>62</cp:revision>
  <dcterms:created xsi:type="dcterms:W3CDTF">2014-01-26T20:19:07Z</dcterms:created>
  <dcterms:modified xsi:type="dcterms:W3CDTF">2017-11-15T02:57:28Z</dcterms:modified>
</cp:coreProperties>
</file>