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1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E4D5F2-418B-4A97-A7C8-8210DA5F3D3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3924EB-C514-4C4E-8ABF-6AFE39A9037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35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loor, ground, sitting&#10;&#10;Description generated with high confidence">
            <a:extLst>
              <a:ext uri="{FF2B5EF4-FFF2-40B4-BE49-F238E27FC236}">
                <a16:creationId xmlns:a16="http://schemas.microsoft.com/office/drawing/2014/main" id="{FAB32987-B26D-4A28-9ECE-BDBB3B7A2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r="10327"/>
          <a:stretch/>
        </p:blipFill>
        <p:spPr>
          <a:xfrm>
            <a:off x="0" y="-13683"/>
            <a:ext cx="9144000" cy="6871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043D85-94DD-4CC9-AAE5-0B2FDDCC5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8520" y="758952"/>
            <a:ext cx="5335480" cy="3566160"/>
          </a:xfrm>
        </p:spPr>
        <p:txBody>
          <a:bodyPr/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Jude:</a:t>
            </a:r>
            <a:b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Contend for the Faith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13CF4-BEA8-4B97-B735-F51809973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7637"/>
            <a:ext cx="9144000" cy="4803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25439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erd of sheep standing on a lush green field&#10;&#10;Description generated with very high confidence">
            <a:extLst>
              <a:ext uri="{FF2B5EF4-FFF2-40B4-BE49-F238E27FC236}">
                <a16:creationId xmlns:a16="http://schemas.microsoft.com/office/drawing/2014/main" id="{FA1248ED-2139-47BE-A13A-629902999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0934"/>
          <a:stretch/>
        </p:blipFill>
        <p:spPr>
          <a:xfrm>
            <a:off x="-106532" y="0"/>
            <a:ext cx="92505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561262-2C3C-4FD4-84C0-2625BF040616}"/>
              </a:ext>
            </a:extLst>
          </p:cNvPr>
          <p:cNvSpPr txBox="1"/>
          <p:nvPr/>
        </p:nvSpPr>
        <p:spPr>
          <a:xfrm>
            <a:off x="-106532" y="5344357"/>
            <a:ext cx="925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Contend for the faith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 1-4</a:t>
            </a:r>
          </a:p>
        </p:txBody>
      </p:sp>
    </p:spTree>
    <p:extLst>
      <p:ext uri="{BB962C8B-B14F-4D97-AF65-F5344CB8AC3E}">
        <p14:creationId xmlns:p14="http://schemas.microsoft.com/office/powerpoint/2010/main" val="31613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stone wall&#10;&#10;Description generated with very high confidence">
            <a:extLst>
              <a:ext uri="{FF2B5EF4-FFF2-40B4-BE49-F238E27FC236}">
                <a16:creationId xmlns:a16="http://schemas.microsoft.com/office/drawing/2014/main" id="{A50E648D-CE93-4DC8-8310-1DAC66F4BD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r="10852"/>
          <a:stretch/>
        </p:blipFill>
        <p:spPr>
          <a:xfrm>
            <a:off x="-1" y="0"/>
            <a:ext cx="9144001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CA4B42A-1702-4061-A40B-3D85C784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286605"/>
            <a:ext cx="8686800" cy="9943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Judgement seen from History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CBD857-4D31-4111-8119-496763DB3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89" y="1633491"/>
            <a:ext cx="3703320" cy="506914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lost generation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angles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Sodom and Gomorrah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Korah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3F4B784-8DA2-4070-9182-151971A59CAB}"/>
              </a:ext>
            </a:extLst>
          </p:cNvPr>
          <p:cNvSpPr/>
          <p:nvPr/>
        </p:nvSpPr>
        <p:spPr>
          <a:xfrm>
            <a:off x="3426781" y="3018408"/>
            <a:ext cx="2645545" cy="994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CCA0F6-13D9-4D3C-9DEB-99B0954383E6}"/>
              </a:ext>
            </a:extLst>
          </p:cNvPr>
          <p:cNvSpPr txBox="1"/>
          <p:nvPr/>
        </p:nvSpPr>
        <p:spPr>
          <a:xfrm>
            <a:off x="6409678" y="3065839"/>
            <a:ext cx="250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Rebellion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925D79-8282-408D-B478-0E60B3FF6B68}"/>
              </a:ext>
            </a:extLst>
          </p:cNvPr>
          <p:cNvSpPr txBox="1"/>
          <p:nvPr/>
        </p:nvSpPr>
        <p:spPr>
          <a:xfrm>
            <a:off x="3213717" y="1152011"/>
            <a:ext cx="3195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 5-16</a:t>
            </a:r>
          </a:p>
        </p:txBody>
      </p:sp>
    </p:spTree>
    <p:extLst>
      <p:ext uri="{BB962C8B-B14F-4D97-AF65-F5344CB8AC3E}">
        <p14:creationId xmlns:p14="http://schemas.microsoft.com/office/powerpoint/2010/main" val="36010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07A012-B3EC-40DB-A9E3-A61D94E61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r="6176"/>
          <a:stretch/>
        </p:blipFill>
        <p:spPr>
          <a:xfrm>
            <a:off x="0" y="984455"/>
            <a:ext cx="9144000" cy="58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D124060-8397-418A-8A50-3CE94D922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</TotalTime>
  <Words>31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Jude: Contend for the Faith</vt:lpstr>
      <vt:lpstr>PowerPoint Presentation</vt:lpstr>
      <vt:lpstr>The Judgement seen from History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Jude: Contend for the Faith</dc:title>
  <dc:creator>Brenden Ashby</dc:creator>
  <cp:lastModifiedBy>Brenden Ashby</cp:lastModifiedBy>
  <cp:revision>5</cp:revision>
  <dcterms:created xsi:type="dcterms:W3CDTF">2018-01-21T22:28:57Z</dcterms:created>
  <dcterms:modified xsi:type="dcterms:W3CDTF">2018-01-29T20:10:20Z</dcterms:modified>
</cp:coreProperties>
</file>