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1" r:id="rId4"/>
    <p:sldId id="256" r:id="rId5"/>
    <p:sldId id="257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C3AF-2527-4B9F-B8A1-DD5DBC154F86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0843-08F4-4155-B8CA-FB5BC6731A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C3AF-2527-4B9F-B8A1-DD5DBC154F86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0843-08F4-4155-B8CA-FB5BC673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C3AF-2527-4B9F-B8A1-DD5DBC154F86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0843-08F4-4155-B8CA-FB5BC673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C3AF-2527-4B9F-B8A1-DD5DBC154F86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0843-08F4-4155-B8CA-FB5BC673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C3AF-2527-4B9F-B8A1-DD5DBC154F86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0843-08F4-4155-B8CA-FB5BC6731A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78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C3AF-2527-4B9F-B8A1-DD5DBC154F86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0843-08F4-4155-B8CA-FB5BC673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C3AF-2527-4B9F-B8A1-DD5DBC154F86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0843-08F4-4155-B8CA-FB5BC673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C3AF-2527-4B9F-B8A1-DD5DBC154F86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0843-08F4-4155-B8CA-FB5BC673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C3AF-2527-4B9F-B8A1-DD5DBC154F86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0843-08F4-4155-B8CA-FB5BC673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B74C3AF-2527-4B9F-B8A1-DD5DBC154F86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0A0843-08F4-4155-B8CA-FB5BC673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C3AF-2527-4B9F-B8A1-DD5DBC154F86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0843-08F4-4155-B8CA-FB5BC673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74C3AF-2527-4B9F-B8A1-DD5DBC154F86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0A0843-08F4-4155-B8CA-FB5BC6731A1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3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91C6F4CA-E8B0-4249-AF60-74E89CC31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B1B59E-04FE-48AC-82EF-8DC39E51A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r="21677"/>
          <a:stretch/>
        </p:blipFill>
        <p:spPr>
          <a:xfrm>
            <a:off x="-64007" y="0"/>
            <a:ext cx="9208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6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7BFB22-295F-4C69-BCA7-CECE618AA27F}"/>
              </a:ext>
            </a:extLst>
          </p:cNvPr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01AAAB-13EA-4DD2-8E6E-3718667B5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r="3338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5496AC-D086-4541-8901-D652105D5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Why Study the Old Testament?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7EF42-4677-4A13-85FB-B81066852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92137"/>
            <a:ext cx="9143979" cy="465862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1882010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39CA8-3704-45CF-B72B-57513D14CFB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06" y="0"/>
            <a:ext cx="4136994" cy="21894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CDE7FE-464D-456F-ACE8-2142CDAEF241}"/>
              </a:ext>
            </a:extLst>
          </p:cNvPr>
          <p:cNvSpPr txBox="1"/>
          <p:nvPr/>
        </p:nvSpPr>
        <p:spPr>
          <a:xfrm>
            <a:off x="177554" y="275209"/>
            <a:ext cx="515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Study the Old Testament?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33299-9524-4B9F-9D36-BA3563305DA7}"/>
              </a:ext>
            </a:extLst>
          </p:cNvPr>
          <p:cNvSpPr txBox="1"/>
          <p:nvPr/>
        </p:nvSpPr>
        <p:spPr>
          <a:xfrm>
            <a:off x="159799" y="2046966"/>
            <a:ext cx="65961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God’s Revelation to Man                                                            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Tim. 3:16-17; Rom.15:4; Gal. 3:23-25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D8ADD-8309-4173-962D-71274D8C29FD}"/>
              </a:ext>
            </a:extLst>
          </p:cNvPr>
          <p:cNvSpPr txBox="1"/>
          <p:nvPr/>
        </p:nvSpPr>
        <p:spPr>
          <a:xfrm>
            <a:off x="177554" y="3073782"/>
            <a:ext cx="87533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Helps Us Understand the New                           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10:1; 1 Peter 3:20-21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39CFC4-0ACB-46BE-A0A9-8F8B04A4BCEC}"/>
              </a:ext>
            </a:extLst>
          </p:cNvPr>
          <p:cNvSpPr txBox="1"/>
          <p:nvPr/>
        </p:nvSpPr>
        <p:spPr>
          <a:xfrm>
            <a:off x="195309" y="4080918"/>
            <a:ext cx="8753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Helps us Better Understand Ourselves                         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1:1, 26-27; Eccl. 7:29, 12:13-14; Micah 6:8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9FF8A-C71B-4C17-B6F0-8014A07FE95F}"/>
              </a:ext>
            </a:extLst>
          </p:cNvPr>
          <p:cNvSpPr txBox="1"/>
          <p:nvPr/>
        </p:nvSpPr>
        <p:spPr>
          <a:xfrm>
            <a:off x="195309" y="5088054"/>
            <a:ext cx="7297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Helps Us Better Understand God                 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3:21-23; Habakkuk 1:13; Exodus 34:6-7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0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pole&#10;&#10;Description generated with very high confidence">
            <a:extLst>
              <a:ext uri="{FF2B5EF4-FFF2-40B4-BE49-F238E27FC236}">
                <a16:creationId xmlns:a16="http://schemas.microsoft.com/office/drawing/2014/main" id="{F6D9B1B8-CFFC-4E2E-8093-5FD054539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</TotalTime>
  <Words>73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Why Study the Old Testament?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Study the Old Testament?</dc:title>
  <dc:creator>Brenden Ashby</dc:creator>
  <cp:lastModifiedBy>Hugh</cp:lastModifiedBy>
  <cp:revision>6</cp:revision>
  <dcterms:created xsi:type="dcterms:W3CDTF">2018-02-18T03:49:04Z</dcterms:created>
  <dcterms:modified xsi:type="dcterms:W3CDTF">2018-02-18T15:47:27Z</dcterms:modified>
</cp:coreProperties>
</file>