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1" r:id="rId4"/>
    <p:sldId id="258" r:id="rId5"/>
    <p:sldId id="259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138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ED321-7635-4B31-A9FA-5A022303B46E}" type="datetimeFigureOut">
              <a:rPr lang="en-US" smtClean="0"/>
              <a:t>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51594-9824-4189-8220-10EDEE94C02D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84993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ED321-7635-4B31-A9FA-5A022303B46E}" type="datetimeFigureOut">
              <a:rPr lang="en-US" smtClean="0"/>
              <a:t>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51594-9824-4189-8220-10EDEE94C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650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ED321-7635-4B31-A9FA-5A022303B46E}" type="datetimeFigureOut">
              <a:rPr lang="en-US" smtClean="0"/>
              <a:t>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51594-9824-4189-8220-10EDEE94C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4006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ED321-7635-4B31-A9FA-5A022303B46E}" type="datetimeFigureOut">
              <a:rPr lang="en-US" smtClean="0"/>
              <a:t>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51594-9824-4189-8220-10EDEE94C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0938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ED321-7635-4B31-A9FA-5A022303B46E}" type="datetimeFigureOut">
              <a:rPr lang="en-US" smtClean="0"/>
              <a:t>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51594-9824-4189-8220-10EDEE94C02D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56527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5"/>
            <a:ext cx="3703320" cy="402335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ED321-7635-4B31-A9FA-5A022303B46E}" type="datetimeFigureOut">
              <a:rPr lang="en-US" smtClean="0"/>
              <a:t>2/18/2018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51594-9824-4189-8220-10EDEE94C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8275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ED321-7635-4B31-A9FA-5A022303B46E}" type="datetimeFigureOut">
              <a:rPr lang="en-US" smtClean="0"/>
              <a:t>2/18/2018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51594-9824-4189-8220-10EDEE94C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8054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ED321-7635-4B31-A9FA-5A022303B46E}" type="datetimeFigureOut">
              <a:rPr lang="en-US" smtClean="0"/>
              <a:t>2/18/2018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51594-9824-4189-8220-10EDEE94C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5982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ED321-7635-4B31-A9FA-5A022303B46E}" type="datetimeFigureOut">
              <a:rPr lang="en-US" smtClean="0"/>
              <a:t>2/18/2018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51594-9824-4189-8220-10EDEE94C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2120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919ED321-7635-4B31-A9FA-5A022303B46E}" type="datetimeFigureOut">
              <a:rPr lang="en-US" smtClean="0"/>
              <a:t>2/18/2018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5D51594-9824-4189-8220-10EDEE94C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0849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ED321-7635-4B31-A9FA-5A022303B46E}" type="datetimeFigureOut">
              <a:rPr lang="en-US" smtClean="0"/>
              <a:t>2/18/2018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51594-9824-4189-8220-10EDEE94C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0612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9144001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19ED321-7635-4B31-A9FA-5A022303B46E}" type="datetimeFigureOut">
              <a:rPr lang="en-US" smtClean="0"/>
              <a:t>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5D51594-9824-4189-8220-10EDEE94C02D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5879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book&#10;&#10;Description generated with high confidence">
            <a:extLst>
              <a:ext uri="{FF2B5EF4-FFF2-40B4-BE49-F238E27FC236}">
                <a16:creationId xmlns:a16="http://schemas.microsoft.com/office/drawing/2014/main" id="{4C0DA809-A165-4958-8639-83B860DD375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673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B556E73-C55B-43A5-9788-DC26CC03BA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114358"/>
            <a:ext cx="9144000" cy="75913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6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Publicly Known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7A45A0-B110-49A9-B929-C0A9DFA1E3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6342126"/>
            <a:ext cx="9144000" cy="515874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Churchofchristtucson.org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364975A-BC12-4C1D-A54C-BCE45B36820D}"/>
              </a:ext>
            </a:extLst>
          </p:cNvPr>
          <p:cNvSpPr txBox="1"/>
          <p:nvPr/>
        </p:nvSpPr>
        <p:spPr>
          <a:xfrm>
            <a:off x="0" y="2192784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i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Timothy 4:12-16</a:t>
            </a:r>
          </a:p>
        </p:txBody>
      </p:sp>
    </p:spTree>
    <p:extLst>
      <p:ext uri="{BB962C8B-B14F-4D97-AF65-F5344CB8AC3E}">
        <p14:creationId xmlns:p14="http://schemas.microsoft.com/office/powerpoint/2010/main" val="35751153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E6FA85B1-198C-4039-A481-2864ECF511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58" y="823403"/>
            <a:ext cx="8967484" cy="52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54691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sign on a pole&#10;&#10;Description generated with very high confidence">
            <a:extLst>
              <a:ext uri="{FF2B5EF4-FFF2-40B4-BE49-F238E27FC236}">
                <a16:creationId xmlns:a16="http://schemas.microsoft.com/office/drawing/2014/main" id="{FC524A17-8E73-4072-8C8A-7EF6B25682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27240" y="0"/>
            <a:ext cx="1222455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52918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sign&#10;&#10;Description generated with very high confidence">
            <a:extLst>
              <a:ext uri="{FF2B5EF4-FFF2-40B4-BE49-F238E27FC236}">
                <a16:creationId xmlns:a16="http://schemas.microsoft.com/office/drawing/2014/main" id="{44B77E1D-78F2-42CE-AC23-FAFA13A045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64115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02892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sign&#10;&#10;Description generated with high confidence">
            <a:extLst>
              <a:ext uri="{FF2B5EF4-FFF2-40B4-BE49-F238E27FC236}">
                <a16:creationId xmlns:a16="http://schemas.microsoft.com/office/drawing/2014/main" id="{8F424D26-29CE-4D49-9277-77CB6AE3F5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605639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97323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person, man&#10;&#10;Description generated with high confidence">
            <a:extLst>
              <a:ext uri="{FF2B5EF4-FFF2-40B4-BE49-F238E27FC236}">
                <a16:creationId xmlns:a16="http://schemas.microsoft.com/office/drawing/2014/main" id="{3D765CE4-73E8-4C52-84E1-6D366D1F0F4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63" r="17282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5249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46E8A74A-93E5-4FF7-8D89-48F2C2CBC70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56" r="5556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88566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36</TotalTime>
  <Words>8</Words>
  <Application>Microsoft Office PowerPoint</Application>
  <PresentationFormat>On-screen Show (4:3)</PresentationFormat>
  <Paragraphs>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Calibri</vt:lpstr>
      <vt:lpstr>Calibri Light</vt:lpstr>
      <vt:lpstr>Times New Roman</vt:lpstr>
      <vt:lpstr>Retrospect</vt:lpstr>
      <vt:lpstr>Publicly Known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Publicly Known</dc:title>
  <dc:creator>Brenden Ashby</dc:creator>
  <cp:lastModifiedBy>Brenden Ashby</cp:lastModifiedBy>
  <cp:revision>2</cp:revision>
  <dcterms:created xsi:type="dcterms:W3CDTF">2018-02-18T23:33:15Z</dcterms:created>
  <dcterms:modified xsi:type="dcterms:W3CDTF">2018-02-19T00:10:10Z</dcterms:modified>
</cp:coreProperties>
</file>