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1" r:id="rId6"/>
    <p:sldId id="259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1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6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39038E-B4A0-4437-88D8-E7251A91882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652817-01FA-4B1C-B64A-955A2C17B6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47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3BFB5EB4-F8E0-4261-8FF1-1380BD5F4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21835-BE29-40AD-8E04-5743BE2D6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59619"/>
            <a:ext cx="9144000" cy="16085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Laying on of Hands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Timothy 4:14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2322C-AD4A-47EB-94CE-3E0D4F42B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395392"/>
            <a:ext cx="9143999" cy="4626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8475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2289515-1F68-4FB7-A938-0D294E39E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3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6D1D-7CE5-4C32-90EF-F99D64F7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286604"/>
            <a:ext cx="8135941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Laying on of Hands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94A2E-6AC0-4732-BD94-F1BDE429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845734"/>
            <a:ext cx="8673484" cy="4448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are the gifts?</a:t>
            </a:r>
          </a:p>
        </p:txBody>
      </p:sp>
      <p:pic>
        <p:nvPicPr>
          <p:cNvPr id="11" name="Content Placeholder 8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7957B36F-C007-4421-A634-6A90F157DC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59" y="86498"/>
            <a:ext cx="2533920" cy="18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CE0C89F-F8AE-410D-A13C-DA0768EDB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42999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6D1D-7CE5-4C32-90EF-F99D64F7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286604"/>
            <a:ext cx="8135941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Laying on of Hands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94A2E-6AC0-4732-BD94-F1BDE429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845734"/>
            <a:ext cx="8673484" cy="4448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are the gifts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1:26-2:4; Acts 2:5-8; Acts 3:3-8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8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7957B36F-C007-4421-A634-6A90F157DC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59" y="86498"/>
            <a:ext cx="2533920" cy="18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6D1D-7CE5-4C32-90EF-F99D64F7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286604"/>
            <a:ext cx="8135941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Laying on of Hands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94A2E-6AC0-4732-BD94-F1BDE429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845734"/>
            <a:ext cx="8673484" cy="4448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are the gifts?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were the purpose of the gifts?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8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7957B36F-C007-4421-A634-6A90F157DC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59" y="86498"/>
            <a:ext cx="2533920" cy="18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C596C1D-18BF-47E6-ADF1-7D9582F07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55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50CDB-2F39-460B-AC48-D88553DAAF3B}"/>
              </a:ext>
            </a:extLst>
          </p:cNvPr>
          <p:cNvSpPr txBox="1"/>
          <p:nvPr/>
        </p:nvSpPr>
        <p:spPr>
          <a:xfrm>
            <a:off x="3044952" y="5522976"/>
            <a:ext cx="592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12:8-10</a:t>
            </a:r>
          </a:p>
        </p:txBody>
      </p:sp>
    </p:spTree>
    <p:extLst>
      <p:ext uri="{BB962C8B-B14F-4D97-AF65-F5344CB8AC3E}">
        <p14:creationId xmlns:p14="http://schemas.microsoft.com/office/powerpoint/2010/main" val="9981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6D1D-7CE5-4C32-90EF-F99D64F7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286604"/>
            <a:ext cx="8135941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Laying on of Hands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94A2E-6AC0-4732-BD94-F1BDE429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845734"/>
            <a:ext cx="8673484" cy="4448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are the gifts?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were the purpose of the gifts?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was the laying on of hands? </a:t>
            </a:r>
          </a:p>
        </p:txBody>
      </p:sp>
      <p:pic>
        <p:nvPicPr>
          <p:cNvPr id="11" name="Content Placeholder 8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7957B36F-C007-4421-A634-6A90F157DC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59" y="86498"/>
            <a:ext cx="2533920" cy="18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man, wall&#10;&#10;Description generated with very high confidence">
            <a:extLst>
              <a:ext uri="{FF2B5EF4-FFF2-40B4-BE49-F238E27FC236}">
                <a16:creationId xmlns:a16="http://schemas.microsoft.com/office/drawing/2014/main" id="{E137A313-E799-49FC-B2E7-70071C1BA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50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EFB8E-1A88-470C-B457-937B65B3EBDB}"/>
              </a:ext>
            </a:extLst>
          </p:cNvPr>
          <p:cNvSpPr txBox="1"/>
          <p:nvPr/>
        </p:nvSpPr>
        <p:spPr>
          <a:xfrm>
            <a:off x="417251" y="2681057"/>
            <a:ext cx="6249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48:14-15</a:t>
            </a:r>
          </a:p>
          <a:p>
            <a:endParaRPr lang="en-US" sz="40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3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6D1D-7CE5-4C32-90EF-F99D64F7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286604"/>
            <a:ext cx="8135941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Laying on of Hands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94A2E-6AC0-4732-BD94-F1BDE429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845734"/>
            <a:ext cx="8673484" cy="4448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are the gifts?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were the purpose of the gifts?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was the laying on of hands?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Does this still happen today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13:8-10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8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7957B36F-C007-4421-A634-6A90F157DC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59" y="86498"/>
            <a:ext cx="2533920" cy="18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126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Retrospect</vt:lpstr>
      <vt:lpstr>Laying on of Hands 1 Timothy 4:14</vt:lpstr>
      <vt:lpstr>Laying on of Hands</vt:lpstr>
      <vt:lpstr>PowerPoint Presentation</vt:lpstr>
      <vt:lpstr>Laying on of Hands</vt:lpstr>
      <vt:lpstr>Laying on of Hands</vt:lpstr>
      <vt:lpstr>PowerPoint Presentation</vt:lpstr>
      <vt:lpstr>Laying on of Hands</vt:lpstr>
      <vt:lpstr>PowerPoint Presentation</vt:lpstr>
      <vt:lpstr>Laying on of Hands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Laying on of Hands 1 Timothy 4:14</dc:title>
  <dc:creator>Brenden Ashby</dc:creator>
  <cp:lastModifiedBy>Hugh</cp:lastModifiedBy>
  <cp:revision>7</cp:revision>
  <dcterms:created xsi:type="dcterms:W3CDTF">2018-02-25T07:07:02Z</dcterms:created>
  <dcterms:modified xsi:type="dcterms:W3CDTF">2018-02-25T15:44:23Z</dcterms:modified>
</cp:coreProperties>
</file>