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14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7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29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5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41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6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2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0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F84E47-73C9-495D-82F6-FBC48DCFF7FB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D1D5F7-6517-440F-8CF3-9E4800D0D4B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ole with a sunset in the background&#10;&#10;Description generated with very high confidence">
            <a:extLst>
              <a:ext uri="{FF2B5EF4-FFF2-40B4-BE49-F238E27FC236}">
                <a16:creationId xmlns:a16="http://schemas.microsoft.com/office/drawing/2014/main" id="{84C64B68-D649-4A96-9302-D17BFC6C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EBA3F8-6210-4BE4-9E7E-92B8B8CE4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390" y="2152955"/>
            <a:ext cx="7475220" cy="2552091"/>
          </a:xfrm>
        </p:spPr>
        <p:txBody>
          <a:bodyPr anchor="ctr">
            <a:normAutofit/>
          </a:bodyPr>
          <a:lstStyle/>
          <a:p>
            <a:r>
              <a:rPr lang="en-US" sz="7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Kingship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DADF8-6823-477D-AB1C-269C01605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" y="6150525"/>
            <a:ext cx="9143980" cy="70746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4169712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1AF813-2D2F-4B78-9216-388AF161EDA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7181D2-95D5-4439-9BDF-14D4FDC7BD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pole with a sunset in the background&#10;&#10;Description generated with very high confidence">
            <a:extLst>
              <a:ext uri="{FF2B5EF4-FFF2-40B4-BE49-F238E27FC236}">
                <a16:creationId xmlns:a16="http://schemas.microsoft.com/office/drawing/2014/main" id="{33AFC213-CB7D-4E8E-986F-9747C4CFF1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B51AAC-904F-4E84-ADFB-BE7F58308AD7}"/>
              </a:ext>
            </a:extLst>
          </p:cNvPr>
          <p:cNvSpPr txBox="1"/>
          <p:nvPr/>
        </p:nvSpPr>
        <p:spPr>
          <a:xfrm>
            <a:off x="363984" y="497149"/>
            <a:ext cx="81230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Promised a King: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Lineage</a:t>
            </a:r>
            <a:endParaRPr lang="en-US" sz="3200" b="1" i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Prophetic Rule 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Messiah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that King: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Gospel emphasizes Jesus Kingship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Apostles preached His kingship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Kingship: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God is the only true sovereign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1:20-23</a:t>
            </a:r>
          </a:p>
          <a:p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Application</a:t>
            </a:r>
          </a:p>
        </p:txBody>
      </p:sp>
    </p:spTree>
    <p:extLst>
      <p:ext uri="{BB962C8B-B14F-4D97-AF65-F5344CB8AC3E}">
        <p14:creationId xmlns:p14="http://schemas.microsoft.com/office/powerpoint/2010/main" val="190202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12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The Kingship of Jesus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Kingship of Jesus</dc:title>
  <dc:creator>Brenden Ashby</dc:creator>
  <cp:lastModifiedBy>Brenden Ashby</cp:lastModifiedBy>
  <cp:revision>3</cp:revision>
  <dcterms:created xsi:type="dcterms:W3CDTF">2018-02-04T07:39:56Z</dcterms:created>
  <dcterms:modified xsi:type="dcterms:W3CDTF">2018-02-04T07:58:50Z</dcterms:modified>
</cp:coreProperties>
</file>