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0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36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3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1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803BEF-81BA-452D-B4EC-54A95C70B4D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73D78A-1A03-40AC-839B-A4BBA03BA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68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Description generated with very high confidence">
            <a:extLst>
              <a:ext uri="{FF2B5EF4-FFF2-40B4-BE49-F238E27FC236}">
                <a16:creationId xmlns:a16="http://schemas.microsoft.com/office/drawing/2014/main" id="{412AF0A7-F6A6-4508-AC1C-9453D0C83C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" r="10827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C3694A-90D2-4C47-B34D-14E8289BB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 of Your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300C-E0C9-4904-8A65-A0B1E0C44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311054"/>
            <a:ext cx="9143999" cy="471486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81133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5420434-3DEB-4696-AC78-CE2604E4B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6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C2EC-3F6A-4B28-BA32-2D3481B7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 of Your Mind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B8C8A-F17B-4831-BCC2-79F2C786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40319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Exist (Acts 26:25b)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18:38; John 14:6; John 8:31-32;                                        John 1:1-3, 14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ACD35F-D0FB-41BF-9B5A-57B1762B9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03" y="188950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arge rock&#10;&#10;Description generated with very high confidence">
            <a:extLst>
              <a:ext uri="{FF2B5EF4-FFF2-40B4-BE49-F238E27FC236}">
                <a16:creationId xmlns:a16="http://schemas.microsoft.com/office/drawing/2014/main" id="{C03A6106-86EC-45B7-A75F-0847E32B9F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6" r="464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2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C2EC-3F6A-4B28-BA32-2D3481B7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 of Your Mind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B8C8A-F17B-4831-BCC2-79F2C786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40319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Truth Exist (Acts 26:25b)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is God (Acts 26:28)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1:4; Genesis 1:1, 27; Matthew 22:29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ACD35F-D0FB-41BF-9B5A-57B1762B9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32" y="286604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7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D7EACA5A-44D6-47D1-9EE2-5E1F40AB1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7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C2EC-3F6A-4B28-BA32-2D3481B7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 of Your Mind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B8C8A-F17B-4831-BCC2-79F2C786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40319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Truth Exist (Acts 26:25b)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is God (Acts 26:28)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is the Only Way (Acts 26:16-18)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4:12; John 10:9; 1 Timothy 2:5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ACD35F-D0FB-41BF-9B5A-57B1762B9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32" y="286604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2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D348392-7D4D-4148-AD39-F8F760298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C2EC-3F6A-4B28-BA32-2D3481B7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 of Your Mind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B8C8A-F17B-4831-BCC2-79F2C786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40319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Truth Exist (Acts 26:25b)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is God (Acts 26:28)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is the Only Way (Acts 26:16-18)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World Knows These Truths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1:20-21; Acts 17:30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DACD35F-D0FB-41BF-9B5A-57B1762B9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32" y="286604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0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138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Out of Your Mind</vt:lpstr>
      <vt:lpstr>PowerPoint Presentation</vt:lpstr>
      <vt:lpstr>Out of Your Mind</vt:lpstr>
      <vt:lpstr>PowerPoint Presentation</vt:lpstr>
      <vt:lpstr>Out of Your Mind</vt:lpstr>
      <vt:lpstr>PowerPoint Presentation</vt:lpstr>
      <vt:lpstr>Out of Your Mind</vt:lpstr>
      <vt:lpstr>PowerPoint Presentation</vt:lpstr>
      <vt:lpstr>Out of Your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Your Mind</dc:title>
  <dc:creator>Brenden Ashby</dc:creator>
  <cp:lastModifiedBy>Brenden Ashby</cp:lastModifiedBy>
  <cp:revision>4</cp:revision>
  <dcterms:created xsi:type="dcterms:W3CDTF">2018-03-04T06:51:22Z</dcterms:created>
  <dcterms:modified xsi:type="dcterms:W3CDTF">2018-03-04T07:27:50Z</dcterms:modified>
</cp:coreProperties>
</file>