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9" autoAdjust="0"/>
    <p:restoredTop sz="94660"/>
  </p:normalViewPr>
  <p:slideViewPr>
    <p:cSldViewPr snapToGrid="0">
      <p:cViewPr varScale="1">
        <p:scale>
          <a:sx n="81" d="100"/>
          <a:sy n="81" d="100"/>
        </p:scale>
        <p:origin x="965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E949A7-8440-4808-9E11-C894BF06104C}" type="datetimeFigureOut">
              <a:rPr lang="en-US" smtClean="0"/>
              <a:t>3/4/2018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4E2715-97F6-4948-86E5-A2ED58E75F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5261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Acts 4:12-13  - The Apostles could not help but preach the message. And it showed, Jesus was evident in their lives. </a:t>
            </a:r>
          </a:p>
          <a:p>
            <a:endParaRPr lang="en-US" dirty="0"/>
          </a:p>
          <a:p>
            <a:r>
              <a:rPr lang="en-US" b="1" i="1" dirty="0"/>
              <a:t>Phil. 1:21 “For me, to live is Christ and to die is gain”</a:t>
            </a:r>
          </a:p>
          <a:p>
            <a:endParaRPr lang="en-US" dirty="0"/>
          </a:p>
          <a:p>
            <a:r>
              <a:rPr lang="en-US" dirty="0"/>
              <a:t>Acts 4:34-37 – Barnabas was all in. There is no question about what he is doing. He is living the teaching of Christ. </a:t>
            </a:r>
          </a:p>
          <a:p>
            <a:r>
              <a:rPr lang="en-US" dirty="0"/>
              <a:t>1 John 3:17-18  - One way that Christ could not be hid in the lives of the early church is that they had a genuine love for one another and acted accordingly.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4E2715-97F6-4948-86E5-A2ED58E75F3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9266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Luke 8:11-15 – it was up to the individual. For one reason or another they either acted or believed things that did not allow the word to work. </a:t>
            </a:r>
          </a:p>
          <a:p>
            <a:r>
              <a:rPr lang="en-US" dirty="0"/>
              <a:t>	- Amen on Sunday live like the world during the week</a:t>
            </a:r>
          </a:p>
          <a:p>
            <a:r>
              <a:rPr lang="en-US" dirty="0"/>
              <a:t>	- Cut down the work</a:t>
            </a:r>
          </a:p>
          <a:p>
            <a:r>
              <a:rPr lang="en-US" dirty="0"/>
              <a:t>	- Not growing. Ex. Not taking a personal interest in your own soul</a:t>
            </a:r>
          </a:p>
          <a:p>
            <a:endParaRPr lang="en-US" dirty="0"/>
          </a:p>
          <a:p>
            <a:r>
              <a:rPr lang="en-US" dirty="0"/>
              <a:t>1 Corinthians 3:3 cf. 1:10</a:t>
            </a:r>
          </a:p>
          <a:p>
            <a:endParaRPr lang="en-US" dirty="0"/>
          </a:p>
          <a:p>
            <a:r>
              <a:rPr lang="en-US" dirty="0"/>
              <a:t>Ephesians 4:21 – Christ is not about this. You didn’t learn this from Christ, that is if you were listening and paying attention. </a:t>
            </a:r>
          </a:p>
          <a:p>
            <a:endParaRPr lang="en-US" dirty="0"/>
          </a:p>
          <a:p>
            <a:r>
              <a:rPr lang="en-US" dirty="0"/>
              <a:t>Matthew 5:14-16  - We are to be beacons to the world. Just as one does not want a dim flashlight we should not settle with being dim lighted Christians!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4E2715-97F6-4948-86E5-A2ED58E75F3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07309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784D3-400D-4E43-9659-B638CDA1E25C}" type="datetimeFigureOut">
              <a:rPr lang="en-US" smtClean="0"/>
              <a:t>3/4/2018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43567-CB20-44B0-B5E0-809C75222AE4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094160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784D3-400D-4E43-9659-B638CDA1E25C}" type="datetimeFigureOut">
              <a:rPr lang="en-US" smtClean="0"/>
              <a:t>3/4/2018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43567-CB20-44B0-B5E0-809C75222A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6855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2302"/>
            <a:ext cx="1971675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2302"/>
            <a:ext cx="5800725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784D3-400D-4E43-9659-B638CDA1E25C}" type="datetimeFigureOut">
              <a:rPr lang="en-US" smtClean="0"/>
              <a:t>3/4/2018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43567-CB20-44B0-B5E0-809C75222A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03548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784D3-400D-4E43-9659-B638CDA1E25C}" type="datetimeFigureOut">
              <a:rPr lang="en-US" smtClean="0"/>
              <a:t>3/4/2018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43567-CB20-44B0-B5E0-809C75222A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62930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784D3-400D-4E43-9659-B638CDA1E25C}" type="datetimeFigureOut">
              <a:rPr lang="en-US" smtClean="0"/>
              <a:t>3/4/2018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43567-CB20-44B0-B5E0-809C75222AE4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634306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784D3-400D-4E43-9659-B638CDA1E25C}" type="datetimeFigureOut">
              <a:rPr lang="en-US" smtClean="0"/>
              <a:t>3/4/2018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43567-CB20-44B0-B5E0-809C75222A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40699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784D3-400D-4E43-9659-B638CDA1E25C}" type="datetimeFigureOut">
              <a:rPr lang="en-US" smtClean="0"/>
              <a:t>3/4/2018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43567-CB20-44B0-B5E0-809C75222A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69332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784D3-400D-4E43-9659-B638CDA1E25C}" type="datetimeFigureOut">
              <a:rPr lang="en-US" smtClean="0"/>
              <a:t>3/4/2018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43567-CB20-44B0-B5E0-809C75222A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4414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784D3-400D-4E43-9659-B638CDA1E25C}" type="datetimeFigureOut">
              <a:rPr lang="en-US" smtClean="0"/>
              <a:t>3/4/2018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43567-CB20-44B0-B5E0-809C75222A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24819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4F2784D3-400D-4E43-9659-B638CDA1E25C}" type="datetimeFigureOut">
              <a:rPr lang="en-US" smtClean="0"/>
              <a:t>3/4/2018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4543567-CB20-44B0-B5E0-809C75222A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1698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5234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784D3-400D-4E43-9659-B638CDA1E25C}" type="datetimeFigureOut">
              <a:rPr lang="en-US" smtClean="0"/>
              <a:t>3/4/2018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43567-CB20-44B0-B5E0-809C75222A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93817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4F2784D3-400D-4E43-9659-B638CDA1E25C}" type="datetimeFigureOut">
              <a:rPr lang="en-US" smtClean="0"/>
              <a:t>3/4/2018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B4543567-CB20-44B0-B5E0-809C75222AE4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776761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green apple&#10;&#10;Description generated with high confidence">
            <a:extLst>
              <a:ext uri="{FF2B5EF4-FFF2-40B4-BE49-F238E27FC236}">
                <a16:creationId xmlns:a16="http://schemas.microsoft.com/office/drawing/2014/main" id="{7A1B1799-59D7-4B74-9307-65BA6513740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793" r="9812"/>
          <a:stretch/>
        </p:blipFill>
        <p:spPr>
          <a:xfrm>
            <a:off x="0" y="0"/>
            <a:ext cx="9144000" cy="6791417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ED1CCE9-D98D-4471-AE5B-B7F32DEE24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920" y="758952"/>
            <a:ext cx="8833282" cy="3566160"/>
          </a:xfrm>
        </p:spPr>
        <p:txBody>
          <a:bodyPr/>
          <a:lstStyle/>
          <a:p>
            <a:pPr algn="ctr"/>
            <a:r>
              <a:rPr lang="en-US" b="1" dirty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He Could Not Be Hid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F110A4C-EC74-41EE-8F61-1FBD1CEE72F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00100" y="6302176"/>
            <a:ext cx="7543800" cy="489241"/>
          </a:xfrm>
        </p:spPr>
        <p:txBody>
          <a:bodyPr/>
          <a:lstStyle/>
          <a:p>
            <a:pPr algn="ctr"/>
            <a:r>
              <a:rPr lang="en-US" b="1" dirty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Churchofchristtucson.org</a:t>
            </a:r>
          </a:p>
        </p:txBody>
      </p:sp>
    </p:spTree>
    <p:extLst>
      <p:ext uri="{BB962C8B-B14F-4D97-AF65-F5344CB8AC3E}">
        <p14:creationId xmlns:p14="http://schemas.microsoft.com/office/powerpoint/2010/main" val="8254089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3CFF27-BAEA-4B64-9E90-2DC78AFBAC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9697" y="286604"/>
            <a:ext cx="8127063" cy="1450757"/>
          </a:xfrm>
        </p:spPr>
        <p:txBody>
          <a:bodyPr/>
          <a:lstStyle/>
          <a:p>
            <a:r>
              <a:rPr lang="en-US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Could Not Be Hid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424DEC-C795-45AF-9FF4-FBB8150F00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9697" y="1845734"/>
            <a:ext cx="8584707" cy="4342002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Jesus could not hide while on earth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Large crowds would look for Him to be healed </a:t>
            </a:r>
            <a:r>
              <a:rPr lang="en-US" sz="32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Matthew 4:23-25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After the Sermon on the Mount, even larger crowds sought for Him </a:t>
            </a:r>
            <a:r>
              <a:rPr lang="en-US" sz="32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Matthew 8:1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There was even a point where He could not enter cities </a:t>
            </a:r>
            <a:r>
              <a:rPr lang="en-US" sz="32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Mark 1:40-45</a:t>
            </a:r>
            <a:endParaRPr lang="en-US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594712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3CFF27-BAEA-4B64-9E90-2DC78AFBAC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9697" y="286604"/>
            <a:ext cx="8127063" cy="1450757"/>
          </a:xfrm>
        </p:spPr>
        <p:txBody>
          <a:bodyPr/>
          <a:lstStyle/>
          <a:p>
            <a:r>
              <a:rPr lang="en-US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Could Not Be Hid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424DEC-C795-45AF-9FF4-FBB8150F00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9697" y="1845734"/>
            <a:ext cx="8584707" cy="4342002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Jesus could not be hid in the lives of early Christians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Peter and John </a:t>
            </a:r>
            <a:r>
              <a:rPr lang="en-US" sz="32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Acts 4:12-13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Barnabas and others                                                              </a:t>
            </a:r>
            <a:r>
              <a:rPr lang="en-US" sz="32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Acts 4:34-37; 1 John 3:17-18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32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Paul </a:t>
            </a:r>
            <a:r>
              <a:rPr lang="en-US" sz="32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Galatians 2:20, 6:17.; Philippians 1:21</a:t>
            </a:r>
            <a:endParaRPr lang="en-US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929856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3CFF27-BAEA-4B64-9E90-2DC78AFBAC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9697" y="286604"/>
            <a:ext cx="8127063" cy="1450757"/>
          </a:xfrm>
        </p:spPr>
        <p:txBody>
          <a:bodyPr/>
          <a:lstStyle/>
          <a:p>
            <a:r>
              <a:rPr lang="en-US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Could Not Be Hid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424DEC-C795-45AF-9FF4-FBB8150F00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9697" y="1845734"/>
            <a:ext cx="8584707" cy="4342002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Ways in which Jesus can be hidden in our lives today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When we fail to allow His word to bear fruit </a:t>
            </a:r>
            <a:r>
              <a:rPr lang="en-US" sz="32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Colossians 3:16a; Luke 8:11-15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When there are quarrels                                                   </a:t>
            </a:r>
            <a:r>
              <a:rPr lang="en-US" sz="32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James 4:1; 1 Corinthians 3:3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When we continue in worldly behavior </a:t>
            </a:r>
            <a:r>
              <a:rPr lang="en-US" sz="32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Ephesians 4:17-21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32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When our light is dim </a:t>
            </a:r>
            <a:r>
              <a:rPr lang="en-US" sz="32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Matthew 5:14-16</a:t>
            </a:r>
            <a:endParaRPr lang="en-US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623855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012561E7-6B9E-4864-A885-44C5CEE68F5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573" r="1730"/>
          <a:stretch/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72133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107</TotalTime>
  <Words>289</Words>
  <Application>Microsoft Office PowerPoint</Application>
  <PresentationFormat>On-screen Show (4:3)</PresentationFormat>
  <Paragraphs>36</Paragraphs>
  <Slides>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Calibri</vt:lpstr>
      <vt:lpstr>Calibri Light</vt:lpstr>
      <vt:lpstr>Wingdings</vt:lpstr>
      <vt:lpstr>Retrospect</vt:lpstr>
      <vt:lpstr>He Could Not Be Hid</vt:lpstr>
      <vt:lpstr>Could Not Be Hid</vt:lpstr>
      <vt:lpstr>Could Not Be Hid</vt:lpstr>
      <vt:lpstr>Could Not Be Hid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 Could Not Be Hid</dc:title>
  <dc:creator>Brenden Ashby</dc:creator>
  <cp:lastModifiedBy>Brenden Ashby</cp:lastModifiedBy>
  <cp:revision>6</cp:revision>
  <dcterms:created xsi:type="dcterms:W3CDTF">2018-03-04T22:10:41Z</dcterms:created>
  <dcterms:modified xsi:type="dcterms:W3CDTF">2018-03-04T23:57:52Z</dcterms:modified>
</cp:coreProperties>
</file>