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E8FC-72AF-40BD-83EC-F00524256493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9D877-6284-4560-A0DA-7BCF379CBB4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763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E8FC-72AF-40BD-83EC-F00524256493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9D877-6284-4560-A0DA-7BCF379CB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28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E8FC-72AF-40BD-83EC-F00524256493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9D877-6284-4560-A0DA-7BCF379CB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79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E8FC-72AF-40BD-83EC-F00524256493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9D877-6284-4560-A0DA-7BCF379CB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98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E8FC-72AF-40BD-83EC-F00524256493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9D877-6284-4560-A0DA-7BCF379CBB4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4002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E8FC-72AF-40BD-83EC-F00524256493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9D877-6284-4560-A0DA-7BCF379CB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13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E8FC-72AF-40BD-83EC-F00524256493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9D877-6284-4560-A0DA-7BCF379CB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0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E8FC-72AF-40BD-83EC-F00524256493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9D877-6284-4560-A0DA-7BCF379CB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44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E8FC-72AF-40BD-83EC-F00524256493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9D877-6284-4560-A0DA-7BCF379CB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87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00FE8FC-72AF-40BD-83EC-F00524256493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79D877-6284-4560-A0DA-7BCF379CB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15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E8FC-72AF-40BD-83EC-F00524256493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9D877-6284-4560-A0DA-7BCF379CB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84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00FE8FC-72AF-40BD-83EC-F00524256493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E79D877-6284-4560-A0DA-7BCF379CBB4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19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grass, outdoor, ground, building&#10;&#10;Description generated with very high confidence">
            <a:extLst>
              <a:ext uri="{FF2B5EF4-FFF2-40B4-BE49-F238E27FC236}">
                <a16:creationId xmlns:a16="http://schemas.microsoft.com/office/drawing/2014/main" id="{CB0B8B39-47A8-4852-867F-11CFEF1684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" y="0"/>
            <a:ext cx="9134455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348345A7-61D5-421F-B266-18A70E943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2638" y="6408708"/>
            <a:ext cx="75438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Churchofchristtucson.org</a:t>
            </a:r>
          </a:p>
        </p:txBody>
      </p:sp>
    </p:spTree>
    <p:extLst>
      <p:ext uri="{BB962C8B-B14F-4D97-AF65-F5344CB8AC3E}">
        <p14:creationId xmlns:p14="http://schemas.microsoft.com/office/powerpoint/2010/main" val="1637619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46D08-477B-4514-ACE6-1BD05D67A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31" y="286604"/>
            <a:ext cx="8180329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We Need Jesus?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E64A18-23AD-4610-A9FE-D1203A156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229" y="1845734"/>
            <a:ext cx="802053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Because religion is not the answer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Duet. 7:4; Lev. 9:5, 18:3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 codes are not the answer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 6:6-7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Following your heart is not the answer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16:25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 doing good is not the answer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5:20; Titus 3:5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477740DE-7AFB-4D19-B9AA-55A1E19C76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861" y="419273"/>
            <a:ext cx="2257939" cy="118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914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3">
            <a:extLst>
              <a:ext uri="{FF2B5EF4-FFF2-40B4-BE49-F238E27FC236}">
                <a16:creationId xmlns:a16="http://schemas.microsoft.com/office/drawing/2014/main" id="{990D0034-F768-41E7-85D4-F38C4DE8577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person, indoor, man&#10;&#10;Description generated with high confidence">
            <a:extLst>
              <a:ext uri="{FF2B5EF4-FFF2-40B4-BE49-F238E27FC236}">
                <a16:creationId xmlns:a16="http://schemas.microsoft.com/office/drawing/2014/main" id="{CBA56F41-24B8-4F74-97FB-02B3E257EB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06" r="-2" b="-2"/>
          <a:stretch/>
        </p:blipFill>
        <p:spPr>
          <a:xfrm>
            <a:off x="3056282" y="10"/>
            <a:ext cx="6083454" cy="6857990"/>
          </a:xfrm>
          <a:prstGeom prst="rect">
            <a:avLst/>
          </a:prstGeom>
        </p:spPr>
      </p:pic>
      <p:cxnSp>
        <p:nvCxnSpPr>
          <p:cNvPr id="21" name="Straight Connector 15">
            <a:extLst>
              <a:ext uri="{FF2B5EF4-FFF2-40B4-BE49-F238E27FC236}">
                <a16:creationId xmlns:a16="http://schemas.microsoft.com/office/drawing/2014/main" id="{5A0A5CF6-407C-4691-8122-49DF69D0020D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3195" y="2633962"/>
            <a:ext cx="20574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147F2D9D-CCF0-408A-8539-DA2D17E91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7" y="516835"/>
            <a:ext cx="2580701" cy="2103875"/>
          </a:xfrm>
        </p:spPr>
        <p:txBody>
          <a:bodyPr>
            <a:normAutofit/>
          </a:bodyPr>
          <a:lstStyle/>
          <a:p>
            <a:pPr algn="ctr"/>
            <a:r>
              <a:rPr lang="en-US" sz="3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Doing Good is Not the Answer</a:t>
            </a:r>
          </a:p>
        </p:txBody>
      </p:sp>
    </p:spTree>
    <p:extLst>
      <p:ext uri="{BB962C8B-B14F-4D97-AF65-F5344CB8AC3E}">
        <p14:creationId xmlns:p14="http://schemas.microsoft.com/office/powerpoint/2010/main" val="1574431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46D08-477B-4514-ACE6-1BD05D67A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31" y="286604"/>
            <a:ext cx="8180329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We Need Jesus?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E64A18-23AD-4610-A9FE-D1203A156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229" y="1845734"/>
            <a:ext cx="802053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private faith will not save us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2:14-15, 2:19; John 12:42-43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477740DE-7AFB-4D19-B9AA-55A1E19C76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861" y="419273"/>
            <a:ext cx="2257939" cy="118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823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9E085B-FD2D-48F6-BBDC-64BCDEF2AD57}"/>
              </a:ext>
            </a:extLst>
          </p:cNvPr>
          <p:cNvSpPr/>
          <p:nvPr/>
        </p:nvSpPr>
        <p:spPr>
          <a:xfrm>
            <a:off x="0" y="1"/>
            <a:ext cx="9144000" cy="69334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01E886E-444E-4A42-9E7E-E1D03F30D3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9570" y="390617"/>
            <a:ext cx="10953072" cy="6161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979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46D08-477B-4514-ACE6-1BD05D67A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31" y="286604"/>
            <a:ext cx="8180329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We Need Jesus?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E64A18-23AD-4610-A9FE-D1203A156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229" y="1845734"/>
            <a:ext cx="8020531" cy="444853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Explained God to Us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John1:8; Matt. 9:36, 6:5, 7:22-23; John 12:48; Luke 19:10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Gave us truth                      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Jude 3; John 17:17; John 1; Matthew 11:28; John 14:6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save us                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Isa.59:2; Rom. 3:23; Heb. 10:4; 1 Peter 3:18ff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477740DE-7AFB-4D19-B9AA-55A1E19C76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861" y="419273"/>
            <a:ext cx="2257939" cy="118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763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41FBBBDE-DF3B-4C6D-88B4-56CA80DD2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6028" y="0"/>
            <a:ext cx="102270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841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</TotalTime>
  <Words>144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Retrospect</vt:lpstr>
      <vt:lpstr>PowerPoint Presentation</vt:lpstr>
      <vt:lpstr>Why Do We Need Jesus?</vt:lpstr>
      <vt:lpstr>Doing Good is Not the Answer</vt:lpstr>
      <vt:lpstr>Why Do We Need Jesus?</vt:lpstr>
      <vt:lpstr>PowerPoint Presentation</vt:lpstr>
      <vt:lpstr>Why Do We Need Jesus?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Brenden Ashby</dc:creator>
  <cp:lastModifiedBy>Brenden Ashby</cp:lastModifiedBy>
  <cp:revision>3</cp:revision>
  <dcterms:created xsi:type="dcterms:W3CDTF">2018-03-18T14:49:07Z</dcterms:created>
  <dcterms:modified xsi:type="dcterms:W3CDTF">2018-03-18T15:11:49Z</dcterms:modified>
</cp:coreProperties>
</file>