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8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4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FEEBB8-2FD4-43E7-B592-2C75B9B3759B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65DBB5-E173-4A71-9862-289AD785DB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22E103-EA9F-4D5F-BBFE-665CD04D3A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757773-73E3-45F6-A349-807BD9C1E4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94494" y="0"/>
            <a:ext cx="44541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81EFCE-891A-48B2-A1B0-9C358FFB8E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65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2C2C82-6E15-4BBE-89E7-A833E99FB9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7777" y="0"/>
            <a:ext cx="2206067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9D0A5E-A7B4-47B9-A9EC-8A1D3E2C02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5136" y="3422308"/>
            <a:ext cx="3901962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0014AD02-47DB-4843-B622-DE4FA43E1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r="39448" b="-3"/>
          <a:stretch/>
        </p:blipFill>
        <p:spPr>
          <a:xfrm>
            <a:off x="-4665" y="12559"/>
            <a:ext cx="2251791" cy="3343383"/>
          </a:xfrm>
          <a:prstGeom prst="rect">
            <a:avLst/>
          </a:prstGeom>
        </p:spPr>
      </p:pic>
      <p:pic>
        <p:nvPicPr>
          <p:cNvPr id="4" name="Picture 3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9B0E7E4A-49A0-4D88-BFE9-70F32E36A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24610" b="-1"/>
          <a:stretch/>
        </p:blipFill>
        <p:spPr>
          <a:xfrm>
            <a:off x="-4665" y="3505931"/>
            <a:ext cx="4585629" cy="3352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46C8B-19FC-4B31-AAD8-C134B3814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9" r="29492"/>
          <a:stretch/>
        </p:blipFill>
        <p:spPr>
          <a:xfrm>
            <a:off x="2367777" y="10"/>
            <a:ext cx="2206067" cy="3355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F9AEF-BDD5-42E0-8417-7269D7001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335" y="640080"/>
            <a:ext cx="3883763" cy="2715862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to Make Our Gospel Meeting a Success!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C8B29-A009-43FB-A1C7-0C4FF0B8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335" y="3504905"/>
            <a:ext cx="3883763" cy="35688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14649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6E65-BF64-4BE8-B73C-82CF2FC7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86604"/>
            <a:ext cx="8806649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Can I Do to Make This Meeting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3E01-9EDE-472C-ACF6-C8E6B46C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1845734"/>
            <a:ext cx="8047164" cy="44396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Attend Every Service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10:23-25; Ephesians 4:16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Invite People You Know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2:2; Proverbs 11:30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Only Invite, But Bring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10:21-27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Welcome Everyone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2:4; James 2:1-7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4416E997-94FA-4E0F-9F62-3E4E9B0F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4" y="3666477"/>
            <a:ext cx="3928370" cy="261891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3161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6E65-BF64-4BE8-B73C-82CF2FC7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5" y="286604"/>
            <a:ext cx="8806649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Can I Do to Make This Meeting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3E01-9EDE-472C-ACF6-C8E6B46C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1845733"/>
            <a:ext cx="8047164" cy="4466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Sing!      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100:1-5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Pay Attention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10:33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Early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69:9a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Pray for the Meeting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4:3; 2 Thessalonians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1CC12-86D3-4498-9EB2-BF294F54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1" y="2234565"/>
            <a:ext cx="4572000" cy="238887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16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6E65-BF64-4BE8-B73C-82CF2FC7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286604"/>
            <a:ext cx="5618826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Do We Do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Meeting?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3E01-9EDE-472C-ACF6-C8E6B46C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1845733"/>
            <a:ext cx="8047164" cy="4466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3:6; Galatians 6:9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Copies of the Lessons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11:6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Your Mind to Try Harder Next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15:4; 1 Thessalonians 4:1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6619F-EE92-49E1-952D-EF317BBE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11" y="152168"/>
            <a:ext cx="3187823" cy="22379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0485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AC46FC5-A7A8-48AF-A253-E762851BB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2093</TotalTime>
  <Words>134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How to Make Our Gospel Meeting a Success!</vt:lpstr>
      <vt:lpstr>What Can I Do to Make This Meeting Successful?</vt:lpstr>
      <vt:lpstr>What Can I Do to Make This Meeting Successful?</vt:lpstr>
      <vt:lpstr>What Do We Do After the Meeting?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Our Gospel Meeting a Success!</dc:title>
  <dc:creator>Brenden Ashby</dc:creator>
  <cp:lastModifiedBy>Brenden Ashby</cp:lastModifiedBy>
  <cp:revision>5</cp:revision>
  <dcterms:created xsi:type="dcterms:W3CDTF">2018-03-23T20:55:03Z</dcterms:created>
  <dcterms:modified xsi:type="dcterms:W3CDTF">2018-03-25T07:49:37Z</dcterms:modified>
</cp:coreProperties>
</file>