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1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58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47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6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4160-3C2E-449B-8851-F66656227F0F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3E678C-E17C-4EED-860E-933C7477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2EB8F-1808-408A-B482-2B8FE8D7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40" y="695640"/>
            <a:ext cx="5848720" cy="3642357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5712E-F146-4DE6-85BC-3B2C1F95B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41181"/>
            <a:ext cx="9143999" cy="13184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Fishers Of Men                                       </a:t>
            </a:r>
            <a:r>
              <a:rPr lang="en-US" sz="4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4:18-22 </a:t>
            </a:r>
            <a:endParaRPr lang="en-US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3BCBA-C078-4DE2-A854-0F4D5E736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47534"/>
            <a:ext cx="9144000" cy="3679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62331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91D2-2B56-430A-8A68-57C76C12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609600"/>
            <a:ext cx="6824147" cy="1320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Fishers of Men                                      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Matt. 4:18-22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C3DD-969A-40A3-A72B-F9293D6D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2160590"/>
            <a:ext cx="6824147" cy="469741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Things Necessary to be a Good Fisherman: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 Bait             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Rom. 1 :16-17; Matt. 28:19-20</a:t>
            </a:r>
          </a:p>
          <a:p>
            <a:pPr lvl="1"/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 Tools         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Isa. 8:20; Prov. 30:5-6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 attitude               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9:10-17a; 18:9-10</a:t>
            </a:r>
          </a:p>
          <a:p>
            <a:pPr lvl="1"/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Patience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 5:7-8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595989B-2430-492C-86DD-205E43C0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913"/>
            <a:ext cx="1775487" cy="17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E206A08-BBCB-4496-A195-52557052B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91D2-2B56-430A-8A68-57C76C12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609600"/>
            <a:ext cx="6824147" cy="1320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Fishers of Men                                      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Matt. 4:18-22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C3DD-969A-40A3-A72B-F9293D6D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2160590"/>
            <a:ext cx="6824147" cy="469741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 Techniques to be a Successful Fisherman: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Fishing day or night                                                      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Tim. 4:1-2; John 9:4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Bottom or Surface Fishing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Cor. 6:9-11; Acts 16:14-15</a:t>
            </a:r>
          </a:p>
          <a:p>
            <a:pPr lvl="1"/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Single hook or net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8:26-31, 35-39; Matt. 13:47-49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595989B-2430-492C-86DD-205E43C0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913"/>
            <a:ext cx="1775487" cy="17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91D2-2B56-430A-8A68-57C76C12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609600"/>
            <a:ext cx="6824147" cy="1320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Fishers of Men                                      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Matt. 4:18-22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C3DD-969A-40A3-A72B-F9293D6D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2160590"/>
            <a:ext cx="6824147" cy="469741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 Place Necessary to be a Successful Fisherman: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Home           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20:20; 10:24, 27, 33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Church meetings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20:7; 1 Tim. 4:13</a:t>
            </a:r>
          </a:p>
          <a:p>
            <a:pPr lvl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Streets        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8:4; 17:16-20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595989B-2430-492C-86DD-205E43C0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913"/>
            <a:ext cx="1775487" cy="17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73B01-3C23-4F47-AC68-474E25BBC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124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1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148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Fishers Of Men                                       Matthew 4:18-22 </vt:lpstr>
      <vt:lpstr>Fishers of Men                                        Matt. 4:18-22</vt:lpstr>
      <vt:lpstr>PowerPoint Presentation</vt:lpstr>
      <vt:lpstr>Fishers of Men                                        Matt. 4:18-22</vt:lpstr>
      <vt:lpstr>Fishers of Men                                        Matt. 4:18-22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Fishers Of Men                                       Matthew 4:18-22</dc:title>
  <dc:creator>Brenden Ashby</dc:creator>
  <cp:lastModifiedBy>Brenden Ashby</cp:lastModifiedBy>
  <cp:revision>3</cp:revision>
  <dcterms:created xsi:type="dcterms:W3CDTF">2018-04-01T22:55:55Z</dcterms:created>
  <dcterms:modified xsi:type="dcterms:W3CDTF">2018-04-01T23:33:44Z</dcterms:modified>
</cp:coreProperties>
</file>