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6" r:id="rId2"/>
    <p:sldId id="256" r:id="rId3"/>
    <p:sldId id="261" r:id="rId4"/>
    <p:sldId id="262" r:id="rId5"/>
    <p:sldId id="263" r:id="rId6"/>
    <p:sldId id="264" r:id="rId7"/>
    <p:sldId id="265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4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25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7FC5-FCCD-4460-95CD-9760D7EB9A4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51486A-8255-4B5F-BBF6-1B8985AF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3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667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90FBAAFA-2B50-4C35-B949-19A9A3848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4881"/>
          <a:stretch/>
        </p:blipFill>
        <p:spPr>
          <a:xfrm>
            <a:off x="0" y="-9789"/>
            <a:ext cx="9144000" cy="6867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178E7-88C9-447B-A1A4-551CB7B85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675184"/>
            <a:ext cx="9143999" cy="122864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Wrong Place, Wrong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9FA93-8C45-4610-A15F-01BF1BCCA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938" y="4903828"/>
            <a:ext cx="5762563" cy="1364531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6003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91E0CCF1-2D4B-46BC-8F76-7CCA1794D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6" r="34716"/>
          <a:stretch/>
        </p:blipFill>
        <p:spPr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FF14E-650C-48E6-9362-283D8972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146"/>
            <a:ext cx="3938953" cy="17203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Wrong Place, Wrong Time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5796C98F-2E2C-46B0-92ED-5B9708DA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67" y="3136535"/>
            <a:ext cx="4224247" cy="23410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 in the Garden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Gen. 2:15-17, 3:1-7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12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BD50589-E3F2-4541-9D54-BBE956E7D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4" r="32147"/>
          <a:stretch/>
        </p:blipFill>
        <p:spPr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15F9A-FA4B-4F8E-A5A8-50B45908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7" y="609600"/>
            <a:ext cx="36927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Wrong Place, Wrong Time</a:t>
            </a:r>
            <a:endParaRPr lang="en-US" sz="4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6E1E10E-4C53-4E0D-A082-75514E4E0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36" y="2954827"/>
            <a:ext cx="4018084" cy="19981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Lot in Sodom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Gen. 13:8-13,   19:12-14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4">
            <a:extLst>
              <a:ext uri="{FF2B5EF4-FFF2-40B4-BE49-F238E27FC236}">
                <a16:creationId xmlns:a16="http://schemas.microsoft.com/office/drawing/2014/main" id="{E8659046-D3CC-4FA4-854D-F193CA7A5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1" r="24531"/>
          <a:stretch/>
        </p:blipFill>
        <p:spPr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2" name="Isosceles Triangle 12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2A5F8-8CC4-4C32-8CDB-54457FB0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172" y="683551"/>
            <a:ext cx="349675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Wrong Place, Wrong Time</a:t>
            </a:r>
            <a:endParaRPr lang="en-US" sz="4000" dirty="0"/>
          </a:p>
        </p:txBody>
      </p: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5CD2E72C-DAF7-4F43-ADFB-1C8DC36B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2160589"/>
            <a:ext cx="3926774" cy="38807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David at Home        </a:t>
            </a:r>
            <a:r>
              <a:rPr lang="pl-PL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Sam. 11:1-5,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l-PL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14-15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A018A28D-8A70-4810-941B-11CC541C0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9" r="2568"/>
          <a:stretch/>
        </p:blipFill>
        <p:spPr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FA5DFF-7FE6-4855-84E6-DFA78EE978B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FD8CBA-54A3-4363-991B-B9C631BBFA7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D6A3B-8100-4666-BB7A-4847C6B2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82" y="592015"/>
            <a:ext cx="317597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Wrong Place, Wrong Time</a:t>
            </a:r>
            <a:endParaRPr lang="en-US" sz="40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0321BEE-E6BA-40DF-9A2B-7C2AFF74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09" y="2160589"/>
            <a:ext cx="3754314" cy="38807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Jonah at Sea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Jonah 1:1-10,         14-16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6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2">
            <a:extLst>
              <a:ext uri="{FF2B5EF4-FFF2-40B4-BE49-F238E27FC236}">
                <a16:creationId xmlns:a16="http://schemas.microsoft.com/office/drawing/2014/main" id="{FF4ACAE9-C475-44B0-A061-BD08B4F0AF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 r="10386"/>
          <a:stretch/>
        </p:blipFill>
        <p:spPr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6" name="Straight Connector 20">
            <a:extLst>
              <a:ext uri="{FF2B5EF4-FFF2-40B4-BE49-F238E27FC236}">
                <a16:creationId xmlns:a16="http://schemas.microsoft.com/office/drawing/2014/main" id="{64FA5DFF-7FE6-4855-84E6-DFA78EE978B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FD8CBA-54A3-4363-991B-B9C631BBFA7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17FCE-E2F1-4500-A1C9-7DE34DF1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609600"/>
            <a:ext cx="3393830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Wrong Place, Wrong Time</a:t>
            </a:r>
            <a:endParaRPr lang="en-US" sz="4000" dirty="0"/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id="{FCC9B27E-8F1D-435F-9A4B-3A6A1BE5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5" y="2160589"/>
            <a:ext cx="3572668" cy="38807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Peter by the Fire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Luke 22:31-34, 54-62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75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36563"/>
            <a:ext cx="9144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dirty="0">
                <a:solidFill>
                  <a:srgbClr val="00FFFF"/>
                </a:solidFill>
                <a:latin typeface="Calibri" pitchFamily="34" charset="0"/>
              </a:rPr>
              <a:t>What must I do to be saved? </a:t>
            </a:r>
            <a:r>
              <a:rPr lang="en-US" sz="3500" b="1" i="1" dirty="0">
                <a:solidFill>
                  <a:srgbClr val="FFFFFF"/>
                </a:solidFill>
                <a:latin typeface="Calibri" pitchFamily="34" charset="0"/>
              </a:rPr>
              <a:t>Acts 16:30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143000"/>
            <a:ext cx="8458200" cy="51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 Believe in Jesus;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John 8:24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Repent of Sins;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Luke 13:3; 5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Confess our Faith in Christ;                              	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Matt. 10:32-33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Be Baptized for the Remission Of Sins;                  	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Mark 16:16; Acts 2:38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Live Faithfully;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Rev. 2:10</a:t>
            </a:r>
          </a:p>
        </p:txBody>
      </p:sp>
      <p:pic>
        <p:nvPicPr>
          <p:cNvPr id="7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37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2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103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Wrong Place, Wrong Time</vt:lpstr>
      <vt:lpstr>Wrong Place, Wrong Time</vt:lpstr>
      <vt:lpstr>Wrong Place, Wrong Time</vt:lpstr>
      <vt:lpstr>Wrong Place, Wrong Time</vt:lpstr>
      <vt:lpstr>Wrong Place, Wrong Time</vt:lpstr>
      <vt:lpstr>Wrong Place, Wrong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Wrong Place, Wrong Time</dc:title>
  <dc:creator>Brenden Ashby</dc:creator>
  <cp:lastModifiedBy>Hugh</cp:lastModifiedBy>
  <cp:revision>8</cp:revision>
  <dcterms:created xsi:type="dcterms:W3CDTF">2018-04-15T02:47:56Z</dcterms:created>
  <dcterms:modified xsi:type="dcterms:W3CDTF">2018-04-15T17:01:51Z</dcterms:modified>
</cp:coreProperties>
</file>