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9741C4-661F-44BF-8E36-AFFB582F6B22}">
          <p14:sldIdLst>
            <p14:sldId id="256"/>
            <p14:sldId id="257"/>
            <p14:sldId id="258"/>
            <p14:sldId id="259"/>
            <p14:sldId id="262"/>
            <p14:sldId id="260"/>
            <p14:sldId id="263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82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32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93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4521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42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4133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14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69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8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03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8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25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87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81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75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75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0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D9DDAD-A5BE-4E22-B0EA-22DF2D2B1342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7A8FBF5-61CA-4CE0-B9C7-3D266A0E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86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D9105D9-6AF3-4344-A912-9CF97DD60E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0" b="15190"/>
          <a:stretch/>
        </p:blipFill>
        <p:spPr>
          <a:xfrm>
            <a:off x="-690" y="0"/>
            <a:ext cx="9144690" cy="6858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143EBD6-E857-47E0-8452-D55EFE59FB37}"/>
              </a:ext>
            </a:extLst>
          </p:cNvPr>
          <p:cNvSpPr txBox="1"/>
          <p:nvPr/>
        </p:nvSpPr>
        <p:spPr>
          <a:xfrm>
            <a:off x="4800601" y="6154616"/>
            <a:ext cx="4158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2775445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3" y="2"/>
            <a:ext cx="9143307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9141618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DA613A-9B5D-4B80-8722-39273EAF9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10986"/>
            <a:ext cx="8546123" cy="1507067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Reasonable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B9EA2-8013-486B-ADD1-D46A63766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62" y="1969478"/>
            <a:ext cx="8827475" cy="465992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What you can expect from the congregation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Our Elders will lead according to the Scriptures</a:t>
            </a:r>
            <a:r>
              <a:rPr lang="en-US" sz="3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Peter 5:1-3; Acts 20:28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Our Elders will provide means for our spiritual growth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Peter 3:18; 2 Timothy 2:15; Acts 8:30-31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Those who teach will do so with book, chapter and verse                                  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Peter 4:11; 1 Corinthians 4:6; Isaiah 8:20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407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47B84D1-0C63-4585-91A8-AD51CAA95E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0" r="5375"/>
          <a:stretch/>
        </p:blipFill>
        <p:spPr>
          <a:xfrm>
            <a:off x="0" y="0"/>
            <a:ext cx="95006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996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3" y="2"/>
            <a:ext cx="9143307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9141618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DA613A-9B5D-4B80-8722-39273EAF9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10986"/>
            <a:ext cx="8546123" cy="1507067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Reasonable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B9EA2-8013-486B-ADD1-D46A63766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62" y="1969478"/>
            <a:ext cx="8827475" cy="465992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What you can expect from the congregation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That the whole counsel of God will be taught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Acts 20:26-27; 2 Timothy 4:1-2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 are serious about living godly lives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Romans 12:1-2; 1 Peter 1:13-16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When such is not happening we will be held accountable                                                                                   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Corinthians 5:9-13; 2 Thessalonians 3:14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22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E1227DD-1D9A-439E-94AC-E6A614655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689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3" y="2"/>
            <a:ext cx="9143307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9141618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DA613A-9B5D-4B80-8722-39273EAF9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10986"/>
            <a:ext cx="8546123" cy="1507067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Reasonable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B9EA2-8013-486B-ADD1-D46A63766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62" y="1969477"/>
            <a:ext cx="8827475" cy="480939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What the congregation expects of you: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That you will work </a:t>
            </a:r>
            <a:r>
              <a:rPr lang="en-US" sz="3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not </a:t>
            </a:r>
            <a:r>
              <a:rPr lang="en-US" sz="3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against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the local church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Acts 2:41-42; Ephesians 4:11-12;                           Hebrews 10:23-25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That you will follow the Shepherds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Hebrews 13:7, 17; 1 Thessalonians 5:12-13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That you will stand for God’s truth  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Timothy 1:13; 3 John 3-4; Jude 3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27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uds in the sky&#10;&#10;Description generated with very high confidence">
            <a:extLst>
              <a:ext uri="{FF2B5EF4-FFF2-40B4-BE49-F238E27FC236}">
                <a16:creationId xmlns:a16="http://schemas.microsoft.com/office/drawing/2014/main" id="{14615382-DBAB-4A80-A55F-CF4F520030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2" r="16918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82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36563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 dirty="0">
                <a:solidFill>
                  <a:srgbClr val="00FFFF"/>
                </a:solidFill>
                <a:latin typeface="Calibri" pitchFamily="34" charset="0"/>
              </a:rPr>
              <a:t>What must I do to be saved? </a:t>
            </a:r>
            <a:r>
              <a:rPr lang="en-US" sz="3500" b="1" i="1" dirty="0">
                <a:solidFill>
                  <a:srgbClr val="FFFFFF"/>
                </a:solidFill>
                <a:latin typeface="Calibri" pitchFamily="34" charset="0"/>
              </a:rPr>
              <a:t>Acts 16:30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1143000"/>
            <a:ext cx="8458200" cy="518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 Believe in Jesus;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John 8:24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Repent of Sins;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Luke 13:3; 5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Confess our Faith in Christ;            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Matt. 10:32-33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Be Baptized for the Remission Of Sins;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Mark 16:16; Acts 2:38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Live Faithfully;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Rev. 2:10</a:t>
            </a:r>
          </a:p>
        </p:txBody>
      </p:sp>
      <p:pic>
        <p:nvPicPr>
          <p:cNvPr id="7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371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3572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95</TotalTime>
  <Words>212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Wingdings</vt:lpstr>
      <vt:lpstr>Wingdings 3</vt:lpstr>
      <vt:lpstr>Slice</vt:lpstr>
      <vt:lpstr>PowerPoint Presentation</vt:lpstr>
      <vt:lpstr>Reasonable Expectations</vt:lpstr>
      <vt:lpstr>PowerPoint Presentation</vt:lpstr>
      <vt:lpstr>Reasonable Expectations</vt:lpstr>
      <vt:lpstr>PowerPoint Presentation</vt:lpstr>
      <vt:lpstr>Reasonable Expectations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6</cp:revision>
  <dcterms:created xsi:type="dcterms:W3CDTF">2018-04-22T05:34:42Z</dcterms:created>
  <dcterms:modified xsi:type="dcterms:W3CDTF">2018-04-22T07:10:20Z</dcterms:modified>
</cp:coreProperties>
</file>