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79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E8E4E-E1A2-44DD-9D1A-8E68F8BE02E0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7B7B-F4DA-4FA6-B731-A0D724750CF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7292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E8E4E-E1A2-44DD-9D1A-8E68F8BE02E0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7B7B-F4DA-4FA6-B731-A0D724750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033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E8E4E-E1A2-44DD-9D1A-8E68F8BE02E0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7B7B-F4DA-4FA6-B731-A0D724750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1960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E8E4E-E1A2-44DD-9D1A-8E68F8BE02E0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7B7B-F4DA-4FA6-B731-A0D724750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9291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E8E4E-E1A2-44DD-9D1A-8E68F8BE02E0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7B7B-F4DA-4FA6-B731-A0D724750CF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82621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E8E4E-E1A2-44DD-9D1A-8E68F8BE02E0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7B7B-F4DA-4FA6-B731-A0D724750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252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E8E4E-E1A2-44DD-9D1A-8E68F8BE02E0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7B7B-F4DA-4FA6-B731-A0D724750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1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E8E4E-E1A2-44DD-9D1A-8E68F8BE02E0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7B7B-F4DA-4FA6-B731-A0D724750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467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E8E4E-E1A2-44DD-9D1A-8E68F8BE02E0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7B7B-F4DA-4FA6-B731-A0D724750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079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2B6E8E4E-E1A2-44DD-9D1A-8E68F8BE02E0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8C7B7B-F4DA-4FA6-B731-A0D724750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669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6E8E4E-E1A2-44DD-9D1A-8E68F8BE02E0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C7B7B-F4DA-4FA6-B731-A0D724750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4995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B6E8E4E-E1A2-44DD-9D1A-8E68F8BE02E0}" type="datetimeFigureOut">
              <a:rPr lang="en-US" smtClean="0"/>
              <a:t>5/6/2018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A8C7B7B-F4DA-4FA6-B731-A0D724750CF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9840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45920D3-11A7-4012-94D6-5E8251AE1A37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9843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9594FB81-77C1-4261-BBC5-6468ED54B2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DDB02CA-0641-4BD3-AB94-83DB114620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Nearer, My God to Thee!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447361-BA49-42F9-9741-DE2AC9E7EF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0200" y="6442683"/>
            <a:ext cx="7543800" cy="415317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b="1" i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Churchofchristtucson.org</a:t>
            </a:r>
          </a:p>
        </p:txBody>
      </p:sp>
    </p:spTree>
    <p:extLst>
      <p:ext uri="{BB962C8B-B14F-4D97-AF65-F5344CB8AC3E}">
        <p14:creationId xmlns:p14="http://schemas.microsoft.com/office/powerpoint/2010/main" val="15618676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B44B5017-2390-4654-8BE2-8951454431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4" b="6699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744E10B-4A96-482F-B292-85F3D65DD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285" y="269019"/>
            <a:ext cx="7821637" cy="1450757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Nearer, My God to Thee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C5BAE-40EA-4D88-BD0B-EEF23131C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6285" y="1845734"/>
            <a:ext cx="7440050" cy="501226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Written by Sarah Adams in 1841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Lived a life of loss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Set to new music in 1856 by Lowell Mason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Grew rapidly in popularity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Hymn expresses our aim in life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Hymn is based off of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28:11-12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7355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B44B5017-2390-4654-8BE2-8951454431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4" b="6699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744E10B-4A96-482F-B292-85F3D65DD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285" y="269019"/>
            <a:ext cx="7821637" cy="1450757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Nearer, My God to Thee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C5BAE-40EA-4D88-BD0B-EEF23131C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6285" y="1845734"/>
            <a:ext cx="7440050" cy="501226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First Stanza: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Expresses our greatest need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expresses seeking God at any cost        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9:23; Job 19:25-27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matter the hardship, my song will be    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Peter 4:13; Romans 8:18;                                           2 Corinthians 12:10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79370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B44B5017-2390-4654-8BE2-8951454431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4" b="6699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744E10B-4A96-482F-B292-85F3D65DD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285" y="269019"/>
            <a:ext cx="7821637" cy="1450757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Nearer, My God to Thee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C5BAE-40EA-4D88-BD0B-EEF23131C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6285" y="1845734"/>
            <a:ext cx="7440050" cy="501226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Second Stanza: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Jacob is directly referenced                   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Genesis 28:11-12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too are like Jacob in that we live in a world where spiritual darkness is all around us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1:18-23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Despite this we still have our hope    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5:1-5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64925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B44B5017-2390-4654-8BE2-89514544317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4" b="6699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744E10B-4A96-482F-B292-85F3D65DD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6285" y="269019"/>
            <a:ext cx="7821637" cy="1450757"/>
          </a:xfrm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Nearer, My God to Thee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EC5BAE-40EA-4D88-BD0B-EEF23131CB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6285" y="1845734"/>
            <a:ext cx="7440050" cy="501226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Third Stanza: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hymn ends with us picturing finally being set free from this world                       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Luke 16:22; 1 Thess. 4:16-17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 great day that will be                                    </a:t>
            </a:r>
            <a:r>
              <a:rPr lang="en-US" sz="32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Phil. 1:21; Rev. 22:5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30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93397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&#10;&#10;Description generated with high confidence">
            <a:extLst>
              <a:ext uri="{FF2B5EF4-FFF2-40B4-BE49-F238E27FC236}">
                <a16:creationId xmlns:a16="http://schemas.microsoft.com/office/drawing/2014/main" id="{A8A0D14F-A859-4D94-BADC-810DA313197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00"/>
          <a:stretch/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927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436563"/>
            <a:ext cx="91440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500" b="1" dirty="0">
                <a:solidFill>
                  <a:srgbClr val="00FFFF"/>
                </a:solidFill>
                <a:latin typeface="Calibri" pitchFamily="34" charset="0"/>
              </a:rPr>
              <a:t>What must I do to be saved? </a:t>
            </a:r>
            <a:r>
              <a:rPr lang="en-US" sz="3500" b="1" i="1" dirty="0">
                <a:solidFill>
                  <a:srgbClr val="FFFFFF"/>
                </a:solidFill>
                <a:latin typeface="Calibri" pitchFamily="34" charset="0"/>
              </a:rPr>
              <a:t>Acts 16:30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81000" y="1143000"/>
            <a:ext cx="8458200" cy="5186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 Believe in Jesus; </a:t>
            </a:r>
            <a:r>
              <a:rPr lang="en-US" sz="3200" b="1" i="1" dirty="0">
                <a:solidFill>
                  <a:srgbClr val="FFFFFF"/>
                </a:solidFill>
                <a:latin typeface="Calibri" pitchFamily="34" charset="0"/>
              </a:rPr>
              <a:t>John 8:24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Repent of Sins; </a:t>
            </a:r>
            <a:r>
              <a:rPr lang="en-US" sz="3200" b="1" i="1" dirty="0">
                <a:solidFill>
                  <a:srgbClr val="FFFFFF"/>
                </a:solidFill>
                <a:latin typeface="Calibri" pitchFamily="34" charset="0"/>
              </a:rPr>
              <a:t>Luke 13:3; 5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Confess our Faith in Christ;                              	</a:t>
            </a:r>
            <a:r>
              <a:rPr lang="en-US" sz="3200" b="1" i="1" dirty="0">
                <a:solidFill>
                  <a:srgbClr val="FFFFFF"/>
                </a:solidFill>
                <a:latin typeface="Calibri" pitchFamily="34" charset="0"/>
              </a:rPr>
              <a:t>Matt. 10:32-33</a:t>
            </a:r>
          </a:p>
          <a:p>
            <a:pPr lvl="3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Be Baptized for the Remission Of Sins;                  	</a:t>
            </a:r>
            <a:r>
              <a:rPr lang="en-US" sz="3200" b="1" i="1" dirty="0">
                <a:solidFill>
                  <a:srgbClr val="FFFFFF"/>
                </a:solidFill>
                <a:latin typeface="Calibri" pitchFamily="34" charset="0"/>
              </a:rPr>
              <a:t>Mark 16:16; Acts 2:38</a:t>
            </a:r>
          </a:p>
          <a:p>
            <a:pPr lvl="4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3200" b="1" dirty="0">
                <a:solidFill>
                  <a:srgbClr val="FFFF00"/>
                </a:solidFill>
                <a:latin typeface="Calibri" pitchFamily="34" charset="0"/>
              </a:rPr>
              <a:t>Live Faithfully; </a:t>
            </a:r>
            <a:r>
              <a:rPr lang="en-US" sz="3200" b="1" i="1" dirty="0">
                <a:solidFill>
                  <a:srgbClr val="FFFFFF"/>
                </a:solidFill>
                <a:latin typeface="Calibri" pitchFamily="34" charset="0"/>
              </a:rPr>
              <a:t>Rev. 2:10</a:t>
            </a:r>
          </a:p>
        </p:txBody>
      </p:sp>
      <p:pic>
        <p:nvPicPr>
          <p:cNvPr id="7" name="Picture 19" descr="C:\Documents and Settings\Owner\Local Settings\Temporary Internet Files\Content.IE5\NRH1HLDI\MCj032690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57200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9" descr="C:\Documents and Settings\Owner\Local Settings\Temporary Internet Files\Content.IE5\NRH1HLDI\MCj0326908000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1371600"/>
            <a:ext cx="1676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572611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78</TotalTime>
  <Words>224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Retrospect</vt:lpstr>
      <vt:lpstr>PowerPoint Presentation</vt:lpstr>
      <vt:lpstr>Nearer, My God to Thee!</vt:lpstr>
      <vt:lpstr>Nearer, My God to Thee </vt:lpstr>
      <vt:lpstr>Nearer, My God to Thee </vt:lpstr>
      <vt:lpstr>Nearer, My God to Thee </vt:lpstr>
      <vt:lpstr>Nearer, My God to Thee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Brenden Ashby</dc:creator>
  <cp:lastModifiedBy>Brenden Ashby</cp:lastModifiedBy>
  <cp:revision>7</cp:revision>
  <dcterms:created xsi:type="dcterms:W3CDTF">2018-05-06T22:41:16Z</dcterms:created>
  <dcterms:modified xsi:type="dcterms:W3CDTF">2018-05-07T00:00:14Z</dcterms:modified>
</cp:coreProperties>
</file>