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5" r:id="rId2"/>
    <p:sldId id="256" r:id="rId3"/>
    <p:sldId id="257" r:id="rId4"/>
    <p:sldId id="258" r:id="rId5"/>
    <p:sldId id="264" r:id="rId6"/>
    <p:sldId id="259" r:id="rId7"/>
    <p:sldId id="263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3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6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5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83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0D0AA9-C882-46FF-8ED6-09CD9EE96AE1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9B25A7-68CD-4D13-B7F0-25AD3636F1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2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3846CB-B116-4631-BD07-CE074973FE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9EC9D-3984-47D8-8270-F11162E52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758952"/>
            <a:ext cx="9144000" cy="3566160"/>
          </a:xfrm>
        </p:spPr>
        <p:txBody>
          <a:bodyPr/>
          <a:lstStyle/>
          <a:p>
            <a:pPr algn="ctr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What Authority?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B1700-6C01-4792-B4BB-71526BF74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6229557"/>
            <a:ext cx="7543800" cy="628443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628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A3EA-FECE-495B-B42E-F9DED363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286604"/>
            <a:ext cx="810299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What Authority?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Matt. 21:23-27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5618-2795-4690-BB2A-1895E478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69" y="1845734"/>
            <a:ext cx="81029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Authority is not found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4:12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wisdom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1:18-25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Creeds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3:16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10:23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Testament Law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2:14 ( cf. Heb. 10:9)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tool&#10;&#10;Description generated with high confidence">
            <a:extLst>
              <a:ext uri="{FF2B5EF4-FFF2-40B4-BE49-F238E27FC236}">
                <a16:creationId xmlns:a16="http://schemas.microsoft.com/office/drawing/2014/main" id="{D79F860A-6195-4822-8B4A-E15E18DE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37" y="802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7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A3EA-FECE-495B-B42E-F9DED363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286604"/>
            <a:ext cx="810299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What Authority?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Matt. 21:23-27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5618-2795-4690-BB2A-1895E478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69" y="1845734"/>
            <a:ext cx="81029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is the source for authority?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God, the source of </a:t>
            </a:r>
            <a:r>
              <a:rPr lang="en-US" sz="3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truth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17:17; Rom. 3:4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given </a:t>
            </a:r>
            <a:r>
              <a:rPr lang="en-US" sz="3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authority to His Son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28:18: Heb. 1:1-2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lawgiver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12:48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head of the church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1:20-23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tool&#10;&#10;Description generated with high confidence">
            <a:extLst>
              <a:ext uri="{FF2B5EF4-FFF2-40B4-BE49-F238E27FC236}">
                <a16:creationId xmlns:a16="http://schemas.microsoft.com/office/drawing/2014/main" id="{D79F860A-6195-4822-8B4A-E15E18DE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37" y="802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2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997785-BAE8-4BC4-80BE-6769B1309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9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A3EA-FECE-495B-B42E-F9DED363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286604"/>
            <a:ext cx="810299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What Authority?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Matt. 21:23-27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5618-2795-4690-BB2A-1895E478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69" y="1845734"/>
            <a:ext cx="81029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is the source for authority?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delegated authority to His Apostles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17:18, 14:26; Matt. 10:40; 1 John 4:6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Apostles recorded their teaching in what we call the New Testament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3:1-2; 1 Cor. 14:37; Eph. 3:3-5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tool&#10;&#10;Description generated with high confidence">
            <a:extLst>
              <a:ext uri="{FF2B5EF4-FFF2-40B4-BE49-F238E27FC236}">
                <a16:creationId xmlns:a16="http://schemas.microsoft.com/office/drawing/2014/main" id="{D79F860A-6195-4822-8B4A-E15E18DE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37" y="802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08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F607DA09-A26F-41A6-B332-C5336D2149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8" r="479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8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A3EA-FECE-495B-B42E-F9DED363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286604"/>
            <a:ext cx="810299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 What Authority?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Matt. 21:23-27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05618-2795-4690-BB2A-1895E478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769" y="1845734"/>
            <a:ext cx="81029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God’s word is all sufficient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related to life and godliness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1:3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truth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1:16; James 1:21</a:t>
            </a:r>
          </a:p>
          <a:p>
            <a:pPr marL="201168" lvl="1" indent="0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tool&#10;&#10;Description generated with high confidence">
            <a:extLst>
              <a:ext uri="{FF2B5EF4-FFF2-40B4-BE49-F238E27FC236}">
                <a16:creationId xmlns:a16="http://schemas.microsoft.com/office/drawing/2014/main" id="{D79F860A-6195-4822-8B4A-E15E18DE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37" y="802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9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tree&#10;&#10;Description generated with high confidence">
            <a:extLst>
              <a:ext uri="{FF2B5EF4-FFF2-40B4-BE49-F238E27FC236}">
                <a16:creationId xmlns:a16="http://schemas.microsoft.com/office/drawing/2014/main" id="{E948D8F7-DCB3-4498-910A-89D3571231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9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495</TotalTime>
  <Words>219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PowerPoint Presentation</vt:lpstr>
      <vt:lpstr>By What Authority?</vt:lpstr>
      <vt:lpstr>By What Authority?  Matt. 21:23-27</vt:lpstr>
      <vt:lpstr>By What Authority?  Matt. 21:23-27</vt:lpstr>
      <vt:lpstr>PowerPoint Presentation</vt:lpstr>
      <vt:lpstr>By What Authority?  Matt. 21:23-27</vt:lpstr>
      <vt:lpstr>PowerPoint Presentation</vt:lpstr>
      <vt:lpstr>By What Authority?  Matt. 21:23-27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What Authority?</dc:title>
  <dc:creator>Brenden Ashby</dc:creator>
  <cp:lastModifiedBy>Hugh</cp:lastModifiedBy>
  <cp:revision>8</cp:revision>
  <dcterms:created xsi:type="dcterms:W3CDTF">2018-05-20T07:26:09Z</dcterms:created>
  <dcterms:modified xsi:type="dcterms:W3CDTF">2018-05-20T17:03:06Z</dcterms:modified>
</cp:coreProperties>
</file>