
<file path=[Content_Types].xml><?xml version="1.0" encoding="utf-8"?>
<Types xmlns="http://schemas.openxmlformats.org/package/2006/content-types"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5" r:id="rId4"/>
    <p:sldId id="258" r:id="rId5"/>
    <p:sldId id="266" r:id="rId6"/>
    <p:sldId id="259" r:id="rId7"/>
    <p:sldId id="260" r:id="rId8"/>
    <p:sldId id="261" r:id="rId9"/>
    <p:sldId id="262" r:id="rId10"/>
    <p:sldId id="263" r:id="rId11"/>
    <p:sldId id="264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797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C7A9D-0181-457B-89D8-8222123C0540}" type="datetimeFigureOut">
              <a:rPr lang="en-US" smtClean="0"/>
              <a:t>5/27/2018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25F78-87CD-4560-BE37-C7980F7FB99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2367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C7A9D-0181-457B-89D8-8222123C0540}" type="datetimeFigureOut">
              <a:rPr lang="en-US" smtClean="0"/>
              <a:t>5/27/2018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25F78-87CD-4560-BE37-C7980F7FB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278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C7A9D-0181-457B-89D8-8222123C0540}" type="datetimeFigureOut">
              <a:rPr lang="en-US" smtClean="0"/>
              <a:t>5/27/2018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25F78-87CD-4560-BE37-C7980F7FB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126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C7A9D-0181-457B-89D8-8222123C0540}" type="datetimeFigureOut">
              <a:rPr lang="en-US" smtClean="0"/>
              <a:t>5/27/2018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25F78-87CD-4560-BE37-C7980F7FB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315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C7A9D-0181-457B-89D8-8222123C0540}" type="datetimeFigureOut">
              <a:rPr lang="en-US" smtClean="0"/>
              <a:t>5/27/2018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25F78-87CD-4560-BE37-C7980F7FB99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3719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C7A9D-0181-457B-89D8-8222123C0540}" type="datetimeFigureOut">
              <a:rPr lang="en-US" smtClean="0"/>
              <a:t>5/27/2018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25F78-87CD-4560-BE37-C7980F7FB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922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C7A9D-0181-457B-89D8-8222123C0540}" type="datetimeFigureOut">
              <a:rPr lang="en-US" smtClean="0"/>
              <a:t>5/27/2018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25F78-87CD-4560-BE37-C7980F7FB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518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C7A9D-0181-457B-89D8-8222123C0540}" type="datetimeFigureOut">
              <a:rPr lang="en-US" smtClean="0"/>
              <a:t>5/27/2018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25F78-87CD-4560-BE37-C7980F7FB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432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C7A9D-0181-457B-89D8-8222123C0540}" type="datetimeFigureOut">
              <a:rPr lang="en-US" smtClean="0"/>
              <a:t>5/27/2018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25F78-87CD-4560-BE37-C7980F7FB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924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CFCC7A9D-0181-457B-89D8-8222123C0540}" type="datetimeFigureOut">
              <a:rPr lang="en-US" smtClean="0"/>
              <a:t>5/27/2018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2C25F78-87CD-4560-BE37-C7980F7FB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539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C7A9D-0181-457B-89D8-8222123C0540}" type="datetimeFigureOut">
              <a:rPr lang="en-US" smtClean="0"/>
              <a:t>5/27/2018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25F78-87CD-4560-BE37-C7980F7FB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934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FCC7A9D-0181-457B-89D8-8222123C0540}" type="datetimeFigureOut">
              <a:rPr lang="en-US" smtClean="0"/>
              <a:t>5/27/2018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2C25F78-87CD-4560-BE37-C7980F7FB99D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2496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83CDA8A5-F0DC-481D-BC5B-0618DE3BFA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4F311403-C021-4ECE-8E06-2A495DED73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6372344"/>
            <a:ext cx="9144000" cy="424110"/>
          </a:xfrm>
        </p:spPr>
        <p:txBody>
          <a:bodyPr/>
          <a:lstStyle/>
          <a:p>
            <a:pPr algn="ctr"/>
            <a:r>
              <a:rPr lang="en-US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Churchofchristtucson.org</a:t>
            </a:r>
          </a:p>
        </p:txBody>
      </p:sp>
    </p:spTree>
    <p:extLst>
      <p:ext uri="{BB962C8B-B14F-4D97-AF65-F5344CB8AC3E}">
        <p14:creationId xmlns:p14="http://schemas.microsoft.com/office/powerpoint/2010/main" val="1305789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B8FC7-D4DD-46F2-8200-7DDCF94A0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08" y="286604"/>
            <a:ext cx="8261252" cy="1450757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Knowing What God Wants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22DA9E-55FE-4549-A82C-E9E8D97DA4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09" y="1845734"/>
            <a:ext cx="8261252" cy="5012266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 can imply something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Necessary inference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Something that is not explicitly said but implied by the text.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 taught by inference </a:t>
            </a:r>
            <a:r>
              <a:rPr lang="en-US" sz="3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Matt. 22:23-33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 are certain things we can learn from the scriptures though not explicitly said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3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Acts 8:35-36, 38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3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Hebrews 10:25</a:t>
            </a:r>
          </a:p>
        </p:txBody>
      </p:sp>
    </p:spTree>
    <p:extLst>
      <p:ext uri="{BB962C8B-B14F-4D97-AF65-F5344CB8AC3E}">
        <p14:creationId xmlns:p14="http://schemas.microsoft.com/office/powerpoint/2010/main" val="3031136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B8FC7-D4DD-46F2-8200-7DDCF94A0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08" y="286604"/>
            <a:ext cx="8261252" cy="1450757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Knowing What God Wants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22DA9E-55FE-4549-A82C-E9E8D97DA4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09" y="1845734"/>
            <a:ext cx="8261252" cy="5012266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 can imply something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However, we must understand the difference between a necessary inference and a forced conclusion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3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Acts 8:38</a:t>
            </a:r>
            <a:r>
              <a:rPr lang="en-US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Necessary inference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3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Acts 16:14-15, 31-33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forced conclusion there is that infants were included in the house. </a:t>
            </a:r>
          </a:p>
        </p:txBody>
      </p:sp>
    </p:spTree>
    <p:extLst>
      <p:ext uri="{BB962C8B-B14F-4D97-AF65-F5344CB8AC3E}">
        <p14:creationId xmlns:p14="http://schemas.microsoft.com/office/powerpoint/2010/main" val="2731130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436563"/>
            <a:ext cx="9144000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500" b="1" dirty="0">
                <a:solidFill>
                  <a:srgbClr val="00FFFF"/>
                </a:solidFill>
                <a:latin typeface="Calibri" pitchFamily="34" charset="0"/>
              </a:rPr>
              <a:t>What must I do to be saved? </a:t>
            </a:r>
            <a:r>
              <a:rPr lang="en-US" sz="3500" b="1" i="1" dirty="0">
                <a:solidFill>
                  <a:srgbClr val="FFFFFF"/>
                </a:solidFill>
                <a:latin typeface="Calibri" pitchFamily="34" charset="0"/>
              </a:rPr>
              <a:t>Acts 16:30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81000" y="1143000"/>
            <a:ext cx="8458200" cy="5186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200" b="1" dirty="0">
                <a:solidFill>
                  <a:srgbClr val="FFFF00"/>
                </a:solidFill>
                <a:latin typeface="Calibri" pitchFamily="34" charset="0"/>
              </a:rPr>
              <a:t> Believe in Jesus; </a:t>
            </a:r>
            <a:r>
              <a:rPr lang="en-US" sz="3200" b="1" i="1" dirty="0">
                <a:solidFill>
                  <a:srgbClr val="FFFFFF"/>
                </a:solidFill>
                <a:latin typeface="Calibri" pitchFamily="34" charset="0"/>
              </a:rPr>
              <a:t>John 8:24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200" b="1" dirty="0">
                <a:solidFill>
                  <a:srgbClr val="FFFF00"/>
                </a:solidFill>
                <a:latin typeface="Calibri" pitchFamily="34" charset="0"/>
              </a:rPr>
              <a:t>Repent of Sins; </a:t>
            </a:r>
            <a:r>
              <a:rPr lang="en-US" sz="3200" b="1" i="1" dirty="0">
                <a:solidFill>
                  <a:srgbClr val="FFFFFF"/>
                </a:solidFill>
                <a:latin typeface="Calibri" pitchFamily="34" charset="0"/>
              </a:rPr>
              <a:t>Luke 13:3; 5</a:t>
            </a:r>
          </a:p>
          <a:p>
            <a:pPr lvl="2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200" b="1" dirty="0">
                <a:solidFill>
                  <a:srgbClr val="FFFF00"/>
                </a:solidFill>
                <a:latin typeface="Calibri" pitchFamily="34" charset="0"/>
              </a:rPr>
              <a:t>Confess our Faith in Christ;                              	</a:t>
            </a:r>
            <a:r>
              <a:rPr lang="en-US" sz="3200" b="1" i="1" dirty="0">
                <a:solidFill>
                  <a:srgbClr val="FFFFFF"/>
                </a:solidFill>
                <a:latin typeface="Calibri" pitchFamily="34" charset="0"/>
              </a:rPr>
              <a:t>Matt. 10:32-33</a:t>
            </a:r>
          </a:p>
          <a:p>
            <a:pPr lvl="3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200" b="1" dirty="0">
                <a:solidFill>
                  <a:srgbClr val="FFFF00"/>
                </a:solidFill>
                <a:latin typeface="Calibri" pitchFamily="34" charset="0"/>
              </a:rPr>
              <a:t>Be Baptized for the Remission Of Sins;                  	</a:t>
            </a:r>
            <a:r>
              <a:rPr lang="en-US" sz="3200" b="1" i="1" dirty="0">
                <a:solidFill>
                  <a:srgbClr val="FFFFFF"/>
                </a:solidFill>
                <a:latin typeface="Calibri" pitchFamily="34" charset="0"/>
              </a:rPr>
              <a:t>Mark 16:16; Acts 2:38</a:t>
            </a:r>
          </a:p>
          <a:p>
            <a:pPr lvl="4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200" b="1" dirty="0">
                <a:solidFill>
                  <a:srgbClr val="FFFF00"/>
                </a:solidFill>
                <a:latin typeface="Calibri" pitchFamily="34" charset="0"/>
              </a:rPr>
              <a:t>Live Faithfully; </a:t>
            </a:r>
            <a:r>
              <a:rPr lang="en-US" sz="3200" b="1" i="1" dirty="0">
                <a:solidFill>
                  <a:srgbClr val="FFFFFF"/>
                </a:solidFill>
                <a:latin typeface="Calibri" pitchFamily="34" charset="0"/>
              </a:rPr>
              <a:t>Rev. 2:10</a:t>
            </a:r>
          </a:p>
        </p:txBody>
      </p:sp>
      <p:pic>
        <p:nvPicPr>
          <p:cNvPr id="7" name="Picture 19" descr="C:\Documents and Settings\Owner\Local Settings\Temporary Internet Files\Content.IE5\NRH1HLDI\MCj0326908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572000"/>
            <a:ext cx="1676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9" descr="C:\Documents and Settings\Owner\Local Settings\Temporary Internet Files\Content.IE5\NRH1HLDI\MCj0326908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1371600"/>
            <a:ext cx="1676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57261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B8FC7-D4DD-46F2-8200-7DDCF94A0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08" y="286604"/>
            <a:ext cx="8261252" cy="1450757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Knowing What God Wants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22DA9E-55FE-4549-A82C-E9E8D97DA4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09" y="1845734"/>
            <a:ext cx="8261252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The Pillars of Authority</a:t>
            </a:r>
          </a:p>
          <a:p>
            <a:pPr marL="715518" lvl="1" indent="-514350">
              <a:buFont typeface="+mj-lt"/>
              <a:buAutoNum type="arabicPeriod"/>
            </a:pPr>
            <a:r>
              <a:rPr lang="en-US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God is creator </a:t>
            </a:r>
            <a:r>
              <a:rPr lang="en-US" sz="3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Gen. 1:1</a:t>
            </a:r>
          </a:p>
          <a:p>
            <a:pPr marL="715518" lvl="1" indent="-514350">
              <a:buFont typeface="+mj-lt"/>
              <a:buAutoNum type="arabicPeriod"/>
            </a:pPr>
            <a:r>
              <a:rPr lang="en-US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Christ is King </a:t>
            </a:r>
            <a:r>
              <a:rPr lang="en-US" sz="3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Acts 2:29-36; Col. 1:18</a:t>
            </a:r>
          </a:p>
          <a:p>
            <a:pPr marL="715518" lvl="1" indent="-514350">
              <a:buFont typeface="+mj-lt"/>
              <a:buAutoNum type="arabicPeriod"/>
            </a:pPr>
            <a:r>
              <a:rPr lang="en-US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Holy Spirit is the revealer of the mind of God </a:t>
            </a:r>
            <a:r>
              <a:rPr lang="en-US" sz="3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Cor. 2:10-13</a:t>
            </a:r>
          </a:p>
          <a:p>
            <a:pPr marL="715518" lvl="1" indent="-514350">
              <a:buFont typeface="+mj-lt"/>
              <a:buAutoNum type="arabicPeriod"/>
            </a:pPr>
            <a:r>
              <a:rPr lang="en-US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 is God’s creation and therefore </a:t>
            </a:r>
            <a:r>
              <a:rPr lang="en-US" sz="30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</a:t>
            </a:r>
            <a:r>
              <a:rPr lang="en-US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a position of authority </a:t>
            </a:r>
            <a:r>
              <a:rPr lang="en-US" sz="3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Jer. 10:23</a:t>
            </a:r>
            <a:endParaRPr lang="en-US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91820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997785-BAE8-4BC4-80BE-6769B13098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993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B8FC7-D4DD-46F2-8200-7DDCF94A0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08" y="286604"/>
            <a:ext cx="8261252" cy="1450757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Knowing What God Wants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22DA9E-55FE-4549-A82C-E9E8D97DA4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09" y="1845734"/>
            <a:ext cx="8261252" cy="4431974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How Communication Works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are made in the image of God </a:t>
            </a:r>
            <a:r>
              <a:rPr lang="en-US" sz="3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Gen. 1:27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Reason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Think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Logic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Communicate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come from God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can tell, show, or imply</a:t>
            </a:r>
          </a:p>
        </p:txBody>
      </p:sp>
    </p:spTree>
    <p:extLst>
      <p:ext uri="{BB962C8B-B14F-4D97-AF65-F5344CB8AC3E}">
        <p14:creationId xmlns:p14="http://schemas.microsoft.com/office/powerpoint/2010/main" val="895734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tree&#10;&#10;Description generated with high confidence">
            <a:extLst>
              <a:ext uri="{FF2B5EF4-FFF2-40B4-BE49-F238E27FC236}">
                <a16:creationId xmlns:a16="http://schemas.microsoft.com/office/drawing/2014/main" id="{E948D8F7-DCB3-4498-910A-89D3571231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00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798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B8FC7-D4DD-46F2-8200-7DDCF94A0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08" y="286604"/>
            <a:ext cx="8261252" cy="1450757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Knowing What God Wants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22DA9E-55FE-4549-A82C-E9E8D97DA4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09" y="1845734"/>
            <a:ext cx="8261252" cy="4431974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 can tell us something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Commands (ex. The 10 Commandments)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These are direct statements about what is or is not to be done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 be negative </a:t>
            </a:r>
            <a:r>
              <a:rPr lang="en-US" sz="3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Eph. 5:7-8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Also, positive </a:t>
            </a:r>
            <a:r>
              <a:rPr lang="en-US" sz="3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Luke 22:19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 be generic </a:t>
            </a:r>
            <a:r>
              <a:rPr lang="en-US" sz="3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Matt. 28:19</a:t>
            </a:r>
            <a:endParaRPr lang="en-US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39627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B8FC7-D4DD-46F2-8200-7DDCF94A0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08" y="286604"/>
            <a:ext cx="8261252" cy="1450757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Knowing What God Wants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22DA9E-55FE-4549-A82C-E9E8D97DA4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09" y="1845734"/>
            <a:ext cx="8261252" cy="5012266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 can show us something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Like commands, examples show us approved practices by God and practices not approved by God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Lord’s Supper on the first day of the week </a:t>
            </a:r>
            <a:r>
              <a:rPr lang="en-US" sz="3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Acts 20:7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Treating Gentiles differently than Jews                           </a:t>
            </a:r>
            <a:r>
              <a:rPr lang="en-US" sz="3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Gal. 2:11-14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Apostolic example was taught in every church </a:t>
            </a:r>
            <a:r>
              <a:rPr lang="en-US" sz="31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Phil. 3:17, 4:9; 1 Cor. 4:16-17</a:t>
            </a:r>
            <a:endParaRPr lang="en-US" sz="31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31520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B8FC7-D4DD-46F2-8200-7DDCF94A0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08" y="286604"/>
            <a:ext cx="8261252" cy="1450757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Knowing What God Wants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22DA9E-55FE-4549-A82C-E9E8D97DA4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09" y="1845734"/>
            <a:ext cx="8261252" cy="5012266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 can imply something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Necessary inference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Something that is not explicitly said but implied by the text.</a:t>
            </a:r>
          </a:p>
        </p:txBody>
      </p:sp>
    </p:spTree>
    <p:extLst>
      <p:ext uri="{BB962C8B-B14F-4D97-AF65-F5344CB8AC3E}">
        <p14:creationId xmlns:p14="http://schemas.microsoft.com/office/powerpoint/2010/main" val="3104315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F53F5D2-15CF-4B5D-963D-00934A624D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61746"/>
            <a:ext cx="9143999" cy="9363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552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478</TotalTime>
  <Words>352</Words>
  <Application>Microsoft Office PowerPoint</Application>
  <PresentationFormat>On-screen Show (4:3)</PresentationFormat>
  <Paragraphs>54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Wingdings</vt:lpstr>
      <vt:lpstr>Retrospect</vt:lpstr>
      <vt:lpstr>PowerPoint Presentation</vt:lpstr>
      <vt:lpstr>Knowing What God Wants</vt:lpstr>
      <vt:lpstr>PowerPoint Presentation</vt:lpstr>
      <vt:lpstr>Knowing What God Wants</vt:lpstr>
      <vt:lpstr>PowerPoint Presentation</vt:lpstr>
      <vt:lpstr>Knowing What God Wants</vt:lpstr>
      <vt:lpstr>Knowing What God Wants</vt:lpstr>
      <vt:lpstr>Knowing What God Wants</vt:lpstr>
      <vt:lpstr>PowerPoint Presentation</vt:lpstr>
      <vt:lpstr>Knowing What God Wants</vt:lpstr>
      <vt:lpstr>Knowing What God Wants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Brenden Ashby</dc:creator>
  <cp:lastModifiedBy>Brenden Ashby</cp:lastModifiedBy>
  <cp:revision>5</cp:revision>
  <dcterms:created xsi:type="dcterms:W3CDTF">2018-05-27T07:22:54Z</dcterms:created>
  <dcterms:modified xsi:type="dcterms:W3CDTF">2018-05-27T15:21:23Z</dcterms:modified>
</cp:coreProperties>
</file>