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1" r:id="rId5"/>
    <p:sldId id="263" r:id="rId6"/>
    <p:sldId id="259" r:id="rId7"/>
    <p:sldId id="264" r:id="rId8"/>
    <p:sldId id="260" r:id="rId9"/>
    <p:sldId id="262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79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24883-B717-46F3-8634-82FABEAC7662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2C21E-CF52-452E-B3AB-6A19FDA1015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48748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24883-B717-46F3-8634-82FABEAC7662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2C21E-CF52-452E-B3AB-6A19FDA10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2915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24883-B717-46F3-8634-82FABEAC7662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2C21E-CF52-452E-B3AB-6A19FDA10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506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24883-B717-46F3-8634-82FABEAC7662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2C21E-CF52-452E-B3AB-6A19FDA10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06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24883-B717-46F3-8634-82FABEAC7662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2C21E-CF52-452E-B3AB-6A19FDA1015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3898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24883-B717-46F3-8634-82FABEAC7662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2C21E-CF52-452E-B3AB-6A19FDA10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1349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24883-B717-46F3-8634-82FABEAC7662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2C21E-CF52-452E-B3AB-6A19FDA10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6281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24883-B717-46F3-8634-82FABEAC7662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2C21E-CF52-452E-B3AB-6A19FDA10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5406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24883-B717-46F3-8634-82FABEAC7662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2C21E-CF52-452E-B3AB-6A19FDA10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177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B2524883-B717-46F3-8634-82FABEAC7662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952C21E-CF52-452E-B3AB-6A19FDA10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254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24883-B717-46F3-8634-82FABEAC7662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2C21E-CF52-452E-B3AB-6A19FDA10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879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2524883-B717-46F3-8634-82FABEAC7662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952C21E-CF52-452E-B3AB-6A19FDA1015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345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indoor&#10;&#10;Description generated with high confidence">
            <a:extLst>
              <a:ext uri="{FF2B5EF4-FFF2-40B4-BE49-F238E27FC236}">
                <a16:creationId xmlns:a16="http://schemas.microsoft.com/office/drawing/2014/main" id="{C60E9B23-085E-4F7A-BA3E-A2305F3731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461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B93312-B810-43A1-998F-92B998FCA0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122363"/>
            <a:ext cx="9144000" cy="2387600"/>
          </a:xfrm>
        </p:spPr>
        <p:txBody>
          <a:bodyPr/>
          <a:lstStyle/>
          <a:p>
            <a:r>
              <a:rPr lang="en-US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Reading with Common Sense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240153-85F9-4240-9897-D3BA4A3219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6354030"/>
            <a:ext cx="6858000" cy="503970"/>
          </a:xfrm>
        </p:spPr>
        <p:txBody>
          <a:bodyPr/>
          <a:lstStyle/>
          <a:p>
            <a:r>
              <a:rPr lang="en-US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Churchofchristtucson.org</a:t>
            </a:r>
          </a:p>
        </p:txBody>
      </p:sp>
    </p:spTree>
    <p:extLst>
      <p:ext uri="{BB962C8B-B14F-4D97-AF65-F5344CB8AC3E}">
        <p14:creationId xmlns:p14="http://schemas.microsoft.com/office/powerpoint/2010/main" val="22383477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8DE3E-5FB4-452F-9E89-2BF031E9E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092" y="286604"/>
            <a:ext cx="8308731" cy="1450757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Reading with Common Sense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376766-FB8E-4FD2-9ADF-2FC9F2AD7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093" y="1845734"/>
            <a:ext cx="8243668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Silence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Scriptures teach that one should not act without instructions from the Lord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of Nadab and Abihu </a:t>
            </a:r>
            <a:r>
              <a: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Lev. 10:1-3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Collection of the Saints                                                       </a:t>
            </a:r>
            <a:r>
              <a: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Cor. 16:1-2; 2 Cor. 9:7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commanded not to go beyond what is written </a:t>
            </a:r>
            <a:r>
              <a: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Cor. 4:6; 1 Peter 4:11; 2 John 9</a:t>
            </a:r>
          </a:p>
        </p:txBody>
      </p:sp>
    </p:spTree>
    <p:extLst>
      <p:ext uri="{BB962C8B-B14F-4D97-AF65-F5344CB8AC3E}">
        <p14:creationId xmlns:p14="http://schemas.microsoft.com/office/powerpoint/2010/main" val="750997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436563"/>
            <a:ext cx="9144000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500" b="1" dirty="0">
                <a:solidFill>
                  <a:srgbClr val="00FFFF"/>
                </a:solidFill>
                <a:latin typeface="Calibri" pitchFamily="34" charset="0"/>
              </a:rPr>
              <a:t>What must I do to be saved? </a:t>
            </a:r>
            <a:r>
              <a:rPr lang="en-US" sz="3500" b="1" i="1" dirty="0">
                <a:solidFill>
                  <a:srgbClr val="FFFFFF"/>
                </a:solidFill>
                <a:latin typeface="Calibri" pitchFamily="34" charset="0"/>
              </a:rPr>
              <a:t>Acts 16:30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81000" y="1143000"/>
            <a:ext cx="8458200" cy="5186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b="1" dirty="0">
                <a:solidFill>
                  <a:srgbClr val="FFFF00"/>
                </a:solidFill>
                <a:latin typeface="Calibri" pitchFamily="34" charset="0"/>
              </a:rPr>
              <a:t> Believe in Jesus; </a:t>
            </a:r>
            <a:r>
              <a:rPr lang="en-US" sz="3200" b="1" i="1" dirty="0">
                <a:solidFill>
                  <a:srgbClr val="FFFFFF"/>
                </a:solidFill>
                <a:latin typeface="Calibri" pitchFamily="34" charset="0"/>
              </a:rPr>
              <a:t>John 8:24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b="1" dirty="0">
                <a:solidFill>
                  <a:srgbClr val="FFFF00"/>
                </a:solidFill>
                <a:latin typeface="Calibri" pitchFamily="34" charset="0"/>
              </a:rPr>
              <a:t>Repent of Sins; </a:t>
            </a:r>
            <a:r>
              <a:rPr lang="en-US" sz="3200" b="1" i="1" dirty="0">
                <a:solidFill>
                  <a:srgbClr val="FFFFFF"/>
                </a:solidFill>
                <a:latin typeface="Calibri" pitchFamily="34" charset="0"/>
              </a:rPr>
              <a:t>Luke 13:3; 5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b="1" dirty="0">
                <a:solidFill>
                  <a:srgbClr val="FFFF00"/>
                </a:solidFill>
                <a:latin typeface="Calibri" pitchFamily="34" charset="0"/>
              </a:rPr>
              <a:t>Confess our Faith in Christ;                              	</a:t>
            </a:r>
            <a:r>
              <a:rPr lang="en-US" sz="3200" b="1" i="1" dirty="0">
                <a:solidFill>
                  <a:srgbClr val="FFFFFF"/>
                </a:solidFill>
                <a:latin typeface="Calibri" pitchFamily="34" charset="0"/>
              </a:rPr>
              <a:t>Matt. 10:32-33</a:t>
            </a:r>
          </a:p>
          <a:p>
            <a:pPr lvl="3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b="1" dirty="0">
                <a:solidFill>
                  <a:srgbClr val="FFFF00"/>
                </a:solidFill>
                <a:latin typeface="Calibri" pitchFamily="34" charset="0"/>
              </a:rPr>
              <a:t>Be Baptized for the Remission Of Sins;                  	</a:t>
            </a:r>
            <a:r>
              <a:rPr lang="en-US" sz="3200" b="1" i="1" dirty="0">
                <a:solidFill>
                  <a:srgbClr val="FFFFFF"/>
                </a:solidFill>
                <a:latin typeface="Calibri" pitchFamily="34" charset="0"/>
              </a:rPr>
              <a:t>Mark 16:16; Acts 2:38</a:t>
            </a:r>
          </a:p>
          <a:p>
            <a:pPr lvl="4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b="1" dirty="0">
                <a:solidFill>
                  <a:srgbClr val="FFFF00"/>
                </a:solidFill>
                <a:latin typeface="Calibri" pitchFamily="34" charset="0"/>
              </a:rPr>
              <a:t>Live Faithfully; </a:t>
            </a:r>
            <a:r>
              <a:rPr lang="en-US" sz="3200" b="1" i="1" dirty="0">
                <a:solidFill>
                  <a:srgbClr val="FFFFFF"/>
                </a:solidFill>
                <a:latin typeface="Calibri" pitchFamily="34" charset="0"/>
              </a:rPr>
              <a:t>Rev. 2:10</a:t>
            </a:r>
          </a:p>
        </p:txBody>
      </p:sp>
      <p:pic>
        <p:nvPicPr>
          <p:cNvPr id="7" name="Picture 19" descr="C:\Documents and Settings\Owner\Local Settings\Temporary Internet Files\Content.IE5\NRH1HLDI\MCj032690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572000"/>
            <a:ext cx="1676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9" descr="C:\Documents and Settings\Owner\Local Settings\Temporary Internet Files\Content.IE5\NRH1HLDI\MCj032690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1371600"/>
            <a:ext cx="1676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57261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8DE3E-5FB4-452F-9E89-2BF031E9E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092" y="286604"/>
            <a:ext cx="4765431" cy="1450757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Reading with Common Sense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376766-FB8E-4FD2-9ADF-2FC9F2AD7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092" y="1845734"/>
            <a:ext cx="8801099" cy="448472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Specific and Generic Authority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Specific authority is that which is clearly and specifically commanded, while generic authority is a command given that can be obeyed in different ways.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 of specific authority: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Noah and the Ark </a:t>
            </a:r>
            <a:r>
              <a: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Genesis 6:13-16, 22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Preaching of the Gospel </a:t>
            </a:r>
            <a:r>
              <a: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 16:15-16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Music of the Church </a:t>
            </a:r>
            <a:r>
              <a: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5:18-19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9469648D-F52E-4BFE-815E-24A756E6E3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6592" y="257386"/>
            <a:ext cx="3657600" cy="146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408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8DE3E-5FB4-452F-9E89-2BF031E9E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092" y="286604"/>
            <a:ext cx="4765431" cy="1450757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Reading with Common Sense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376766-FB8E-4FD2-9ADF-2FC9F2AD7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093" y="1845733"/>
            <a:ext cx="8243668" cy="4537481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Expediency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something to be an expedient, it must first be lawful </a:t>
            </a:r>
            <a:r>
              <a:rPr lang="en-US" sz="32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Cor. 10:23 KJV</a:t>
            </a:r>
          </a:p>
          <a:p>
            <a:pPr marL="0" indent="0">
              <a:buNone/>
            </a:pP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 descr="A picture containing book, text&#10;&#10;Description generated with very high confidence">
            <a:extLst>
              <a:ext uri="{FF2B5EF4-FFF2-40B4-BE49-F238E27FC236}">
                <a16:creationId xmlns:a16="http://schemas.microsoft.com/office/drawing/2014/main" id="{B42F5E01-1C5C-498F-ADC2-1110897F7B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1909" y="128343"/>
            <a:ext cx="3111010" cy="2333257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2180068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view of a mountain&#10;&#10;Description generated with very high confidence">
            <a:extLst>
              <a:ext uri="{FF2B5EF4-FFF2-40B4-BE49-F238E27FC236}">
                <a16:creationId xmlns:a16="http://schemas.microsoft.com/office/drawing/2014/main" id="{4ADB556A-CEEA-48E2-8619-66BA1AD762D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9711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8DE3E-5FB4-452F-9E89-2BF031E9E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092" y="286604"/>
            <a:ext cx="4765431" cy="1450757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Reading with Common Sense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376766-FB8E-4FD2-9ADF-2FC9F2AD7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093" y="1845733"/>
            <a:ext cx="8243668" cy="4537481"/>
          </a:xfrm>
        </p:spPr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Expediency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something to be an expedient, it must first be lawful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Cor. 10:23 KJV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Singing is commanded, songbooks are expedients.                                                  </a:t>
            </a:r>
            <a:r>
              <a: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5:18-19; Colossians 3:16-17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commanded to teach and baptize; teaching aids and baptistery are expedients </a:t>
            </a:r>
            <a:r>
              <a: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 16:15-16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Lord’s Supper is commanded, the plates and drinking vessels are expedients                                             </a:t>
            </a:r>
            <a:r>
              <a: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Corinthians 11:23-26</a:t>
            </a:r>
          </a:p>
          <a:p>
            <a:pPr marL="0" indent="0">
              <a:buNone/>
            </a:pP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 descr="A picture containing book, text&#10;&#10;Description generated with very high confidence">
            <a:extLst>
              <a:ext uri="{FF2B5EF4-FFF2-40B4-BE49-F238E27FC236}">
                <a16:creationId xmlns:a16="http://schemas.microsoft.com/office/drawing/2014/main" id="{B42F5E01-1C5C-498F-ADC2-1110897F7B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1909" y="128343"/>
            <a:ext cx="3111010" cy="2333257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4053953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8DE3E-5FB4-452F-9E89-2BF031E9E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092" y="286604"/>
            <a:ext cx="4765431" cy="1450757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Reading with Common Sense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376766-FB8E-4FD2-9ADF-2FC9F2AD7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092" y="1845733"/>
            <a:ext cx="8607669" cy="458144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Principles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Applying teaching on other issues not mentioned by name but where principle behind the verse can easily fit without twisting the verse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Apostle Paul taught by using principles             </a:t>
            </a:r>
            <a:r>
              <a: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Gal. 5:19-21; 1 Tim. 5:17-18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principle, not specific wording, the bible condemns pornography                                                  </a:t>
            </a:r>
            <a:r>
              <a: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5:27-28; 1 Thess. 4:3-5</a:t>
            </a:r>
            <a:endParaRPr lang="en-US" sz="3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 descr="A close up of text on a white background&#10;&#10;Description generated with high confidence">
            <a:extLst>
              <a:ext uri="{FF2B5EF4-FFF2-40B4-BE49-F238E27FC236}">
                <a16:creationId xmlns:a16="http://schemas.microsoft.com/office/drawing/2014/main" id="{5C360C8A-264D-4885-A608-DAC8DBE1F0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2107" y="79131"/>
            <a:ext cx="4368800" cy="2457450"/>
          </a:xfrm>
          <a:prstGeom prst="rect">
            <a:avLst/>
          </a:prstGeom>
          <a:effectLst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val="1093956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8DE3E-5FB4-452F-9E89-2BF031E9E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092" y="286604"/>
            <a:ext cx="4765431" cy="1450757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Reading with Common Sense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376766-FB8E-4FD2-9ADF-2FC9F2AD7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092" y="1845733"/>
            <a:ext cx="8607669" cy="458144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Principles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Applying teaching on other issues not mentioned by name but where principle behind the verse can easily fit without twisting the verse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principle, not by specific wording, the bible condemns the use of drugs                                             </a:t>
            </a:r>
            <a:r>
              <a: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Prov. 23:29-35; 1 Cor. 6:12</a:t>
            </a:r>
          </a:p>
        </p:txBody>
      </p:sp>
      <p:pic>
        <p:nvPicPr>
          <p:cNvPr id="5" name="Picture 4" descr="A close up of text on a white background&#10;&#10;Description generated with high confidence">
            <a:extLst>
              <a:ext uri="{FF2B5EF4-FFF2-40B4-BE49-F238E27FC236}">
                <a16:creationId xmlns:a16="http://schemas.microsoft.com/office/drawing/2014/main" id="{5C360C8A-264D-4885-A608-DAC8DBE1F0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2107" y="79131"/>
            <a:ext cx="4368800" cy="2457450"/>
          </a:xfrm>
          <a:prstGeom prst="rect">
            <a:avLst/>
          </a:prstGeom>
          <a:effectLst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val="1490545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8DE3E-5FB4-452F-9E89-2BF031E9E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092" y="286604"/>
            <a:ext cx="8308731" cy="1450757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Reading with Common Sense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376766-FB8E-4FD2-9ADF-2FC9F2AD7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093" y="1845734"/>
            <a:ext cx="8243668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Silence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Scriptures teach that one should not act without instructions from the Lord</a:t>
            </a:r>
          </a:p>
        </p:txBody>
      </p:sp>
    </p:spTree>
    <p:extLst>
      <p:ext uri="{BB962C8B-B14F-4D97-AF65-F5344CB8AC3E}">
        <p14:creationId xmlns:p14="http://schemas.microsoft.com/office/powerpoint/2010/main" val="140027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CD2D517-BC35-4439-AC31-06DF764F25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569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DD3F846-0483-40F5-A881-0C1AD2A0C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7759" y="480060"/>
            <a:ext cx="8428482" cy="58978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picture containing text, book&#10;&#10;Description generated with very high confidence">
            <a:extLst>
              <a:ext uri="{FF2B5EF4-FFF2-40B4-BE49-F238E27FC236}">
                <a16:creationId xmlns:a16="http://schemas.microsoft.com/office/drawing/2014/main" id="{52FB2C2D-50AC-433A-A41D-28D5A89B9F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058" y="1739889"/>
            <a:ext cx="7945883" cy="3396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33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524</TotalTime>
  <Words>386</Words>
  <Application>Microsoft Office PowerPoint</Application>
  <PresentationFormat>On-screen Show (4:3)</PresentationFormat>
  <Paragraphs>42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Retrospect</vt:lpstr>
      <vt:lpstr>Reading with Common Sense</vt:lpstr>
      <vt:lpstr>Reading with Common Sense</vt:lpstr>
      <vt:lpstr>Reading with Common Sense</vt:lpstr>
      <vt:lpstr>PowerPoint Presentation</vt:lpstr>
      <vt:lpstr>Reading with Common Sense</vt:lpstr>
      <vt:lpstr>Reading with Common Sense</vt:lpstr>
      <vt:lpstr>Reading with Common Sense</vt:lpstr>
      <vt:lpstr>Reading with Common Sense</vt:lpstr>
      <vt:lpstr>PowerPoint Presentation</vt:lpstr>
      <vt:lpstr>Reading with Common Sense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with Common Sense</dc:title>
  <dc:creator>Brenden Ashby</dc:creator>
  <cp:lastModifiedBy>Brenden Ashby</cp:lastModifiedBy>
  <cp:revision>9</cp:revision>
  <dcterms:created xsi:type="dcterms:W3CDTF">2018-06-17T06:26:22Z</dcterms:created>
  <dcterms:modified xsi:type="dcterms:W3CDTF">2018-06-17T15:11:09Z</dcterms:modified>
</cp:coreProperties>
</file>