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44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0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7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8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0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8360DA-75D9-4BF9-AD60-06D8553888D1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7446A5-F38C-4F32-BF14-8D65B2CD93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89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D9CA81D-52E2-457B-8523-9AB893A83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130130D-D634-407F-80F9-360B24148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376" y="6229557"/>
            <a:ext cx="7543800" cy="62844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105132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6EC9-8E8D-4FF9-A294-451F58C2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69" y="286604"/>
            <a:ext cx="798869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It!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BB967-CACC-4B19-B3CD-BCA0A535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69" y="1845733"/>
            <a:ext cx="7988691" cy="4344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they don’t believe me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4:1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frequently warns us concerning people who falsely claim that God has spoken to them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Duet. 18:20-22, 13:1-3; Jer. 23:25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say, “Just trust me on this”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4:3-9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 descr="A close up of a device&#10;&#10;Description generated with high confidence">
            <a:extLst>
              <a:ext uri="{FF2B5EF4-FFF2-40B4-BE49-F238E27FC236}">
                <a16:creationId xmlns:a16="http://schemas.microsoft.com/office/drawing/2014/main" id="{6462B234-7283-4383-9E80-537F7A7D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491" y="68808"/>
            <a:ext cx="3018155" cy="188634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0808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room&#10;&#10;Description generated with high confidence">
            <a:extLst>
              <a:ext uri="{FF2B5EF4-FFF2-40B4-BE49-F238E27FC236}">
                <a16:creationId xmlns:a16="http://schemas.microsoft.com/office/drawing/2014/main" id="{989B2730-6576-4B05-AC4E-9AFA88607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3B8078-65F5-4985-8869-9B4467351CAE}"/>
              </a:ext>
            </a:extLst>
          </p:cNvPr>
          <p:cNvSpPr txBox="1"/>
          <p:nvPr/>
        </p:nvSpPr>
        <p:spPr>
          <a:xfrm>
            <a:off x="4906108" y="246185"/>
            <a:ext cx="40180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Rahab</a:t>
            </a:r>
          </a:p>
          <a:p>
            <a:r>
              <a:rPr lang="en-US" sz="32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Joshua 2:9-10</a:t>
            </a:r>
          </a:p>
        </p:txBody>
      </p:sp>
    </p:spTree>
    <p:extLst>
      <p:ext uri="{BB962C8B-B14F-4D97-AF65-F5344CB8AC3E}">
        <p14:creationId xmlns:p14="http://schemas.microsoft.com/office/powerpoint/2010/main" val="196859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6EC9-8E8D-4FF9-A294-451F58C2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69" y="286604"/>
            <a:ext cx="798869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It!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BB967-CACC-4B19-B3CD-BCA0A535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69" y="1845733"/>
            <a:ext cx="7988691" cy="4344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four witnesses of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Testimony of John the Baptist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5:33-35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Testimony of the Miracles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5:36</a:t>
            </a:r>
          </a:p>
        </p:txBody>
      </p:sp>
      <p:pic>
        <p:nvPicPr>
          <p:cNvPr id="7" name="Content Placeholder 4" descr="A close up of a device&#10;&#10;Description generated with high confidence">
            <a:extLst>
              <a:ext uri="{FF2B5EF4-FFF2-40B4-BE49-F238E27FC236}">
                <a16:creationId xmlns:a16="http://schemas.microsoft.com/office/drawing/2014/main" id="{6462B234-7283-4383-9E80-537F7A7D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491" y="68808"/>
            <a:ext cx="3018155" cy="188634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9769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6EC9-8E8D-4FF9-A294-451F58C2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69" y="286604"/>
            <a:ext cx="798869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It!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BB967-CACC-4B19-B3CD-BCA0A535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69" y="1845733"/>
            <a:ext cx="8546123" cy="4344051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know that You have come from God as a teacher; for no one can do these signs that You do unless God is with him”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the Christ comes, He will not preform more signs than those which this man has, will He?”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7:31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“Since the beginning of time it has never been heard that anyone opened the eyes of a person born blind. If this man was not from God, He could do nothing.”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9:32-33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“Others were saying, ‘These are not the sayings of one demon-possessed. A demon cannot open the eyes of the blind, can he?’”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10:21</a:t>
            </a:r>
          </a:p>
        </p:txBody>
      </p:sp>
      <p:pic>
        <p:nvPicPr>
          <p:cNvPr id="7" name="Content Placeholder 4" descr="A close up of a device&#10;&#10;Description generated with high confidence">
            <a:extLst>
              <a:ext uri="{FF2B5EF4-FFF2-40B4-BE49-F238E27FC236}">
                <a16:creationId xmlns:a16="http://schemas.microsoft.com/office/drawing/2014/main" id="{6462B234-7283-4383-9E80-537F7A7D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491" y="68808"/>
            <a:ext cx="3018155" cy="188634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0753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6EC9-8E8D-4FF9-A294-451F58C2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69" y="286604"/>
            <a:ext cx="7988691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It!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BB967-CACC-4B19-B3CD-BCA0A535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69" y="1845733"/>
            <a:ext cx="7988691" cy="4344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four witnesses of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Testimony of John the Baptist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5:33-35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Testimony of the Miracles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5:36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Father’s Testimony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5:37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Testimony of Scripture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5:39-47</a:t>
            </a:r>
          </a:p>
        </p:txBody>
      </p:sp>
      <p:pic>
        <p:nvPicPr>
          <p:cNvPr id="7" name="Content Placeholder 4" descr="A close up of a device&#10;&#10;Description generated with high confidence">
            <a:extLst>
              <a:ext uri="{FF2B5EF4-FFF2-40B4-BE49-F238E27FC236}">
                <a16:creationId xmlns:a16="http://schemas.microsoft.com/office/drawing/2014/main" id="{6462B234-7283-4383-9E80-537F7A7D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491" y="68808"/>
            <a:ext cx="3018155" cy="188634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96260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C04613A4-8E6D-4B38-8C04-E1FDEE206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7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2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284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PowerPoint Presentation</vt:lpstr>
      <vt:lpstr>Prove It!</vt:lpstr>
      <vt:lpstr>PowerPoint Presentation</vt:lpstr>
      <vt:lpstr>Prove It!</vt:lpstr>
      <vt:lpstr>Prove It!</vt:lpstr>
      <vt:lpstr>Prove It!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4</cp:revision>
  <dcterms:created xsi:type="dcterms:W3CDTF">2018-06-24T23:07:20Z</dcterms:created>
  <dcterms:modified xsi:type="dcterms:W3CDTF">2018-06-24T23:32:21Z</dcterms:modified>
</cp:coreProperties>
</file>