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8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3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09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052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1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87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5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0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64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3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832F697-A541-4F8D-9038-899DDFA1C030}" type="datetimeFigureOut">
              <a:rPr lang="en-US" smtClean="0"/>
              <a:t>6/30/2018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2069957-0627-4FA6-BC45-1F2FE6616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64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BE179340-1E06-4154-90A4-8D62E8348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59"/>
          <a:stretch/>
        </p:blipFill>
        <p:spPr>
          <a:xfrm>
            <a:off x="-8792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0DC26E-583F-4988-B42C-533991019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084" y="167054"/>
            <a:ext cx="4422531" cy="2751992"/>
          </a:xfrm>
        </p:spPr>
        <p:txBody>
          <a:bodyPr/>
          <a:lstStyle/>
          <a:p>
            <a:r>
              <a:rPr lang="en-US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Living in          Babylon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863E7-646A-4CC9-8F63-FBAC8857F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2" y="6284421"/>
            <a:ext cx="9144000" cy="476864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318388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6A1D-B4FC-445E-BB11-D5DE5584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4" y="286604"/>
            <a:ext cx="8199706" cy="14507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in Babylon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F0C48-9804-4B86-BEF2-25EA359C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3" y="1845734"/>
            <a:ext cx="8094197" cy="42825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 Made Up His Mind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1:8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God has called us to be separate and holy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Peter 2:9; John 17:15-16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do so in a way that glorifies God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1:8-10, 18-21; Romans 12:8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willing to give up?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Cor. 10:23; Romans 12:1-2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A0DDB46-F490-4D37-A01B-59D254865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2" y="0"/>
            <a:ext cx="2620108" cy="2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3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posing for the camera&#10;&#10;Description generated with high confidence">
            <a:extLst>
              <a:ext uri="{FF2B5EF4-FFF2-40B4-BE49-F238E27FC236}">
                <a16:creationId xmlns:a16="http://schemas.microsoft.com/office/drawing/2014/main" id="{AB0DD489-D78E-4CD1-BE38-E92DB776A5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2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6A1D-B4FC-445E-BB11-D5DE5584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4" y="286604"/>
            <a:ext cx="8199706" cy="14507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in Babylon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F0C48-9804-4B86-BEF2-25EA359C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3" y="1845734"/>
            <a:ext cx="8094197" cy="42825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Faithful Under Fire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suppose to expect trials                                         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17:14; 2 Tim. 3: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Idol and Fire       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3:1, 4-6; 13-18; 28-30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Rejoice in it                                                          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1:2-3; Heb. 11:8-9, 11, 17-19; Acts 5:41; Acts 7:54, 57, 60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A0DDB46-F490-4D37-A01B-59D254865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2" y="0"/>
            <a:ext cx="2620108" cy="2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onkey holding a dog&#10;&#10;Description generated with high confidence">
            <a:extLst>
              <a:ext uri="{FF2B5EF4-FFF2-40B4-BE49-F238E27FC236}">
                <a16:creationId xmlns:a16="http://schemas.microsoft.com/office/drawing/2014/main" id="{9E25BC5A-F188-40A7-829E-C78EEE5381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29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6A1D-B4FC-445E-BB11-D5DE5584A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54" y="286604"/>
            <a:ext cx="8199706" cy="1450757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in Babylon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F0C48-9804-4B86-BEF2-25EA359C7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563" y="1845734"/>
            <a:ext cx="8094197" cy="428250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 What Was Right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Daniel 6 &amp; 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 and the Lions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6:16-24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faithful to God when it seems all else had forgotten </a:t>
            </a: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 9:1-6, 20-25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person </a:t>
            </a:r>
            <a:r>
              <a:rPr lang="en-US" sz="3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 a difference!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Ezek. 14:14 </a:t>
            </a:r>
            <a:r>
              <a:rPr lang="en-US" sz="3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God know your name?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3:15-16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4:17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AA0DDB46-F490-4D37-A01B-59D254865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892" y="0"/>
            <a:ext cx="2620108" cy="231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36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436563"/>
            <a:ext cx="91440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b="1" dirty="0">
                <a:solidFill>
                  <a:srgbClr val="00FFFF"/>
                </a:solidFill>
                <a:latin typeface="Calibri" pitchFamily="34" charset="0"/>
              </a:rPr>
              <a:t>What must I do to be saved? </a:t>
            </a:r>
            <a:r>
              <a:rPr lang="en-US" sz="3500" b="1" i="1" dirty="0">
                <a:solidFill>
                  <a:srgbClr val="FFFFFF"/>
                </a:solidFill>
                <a:latin typeface="Calibri" pitchFamily="34" charset="0"/>
              </a:rPr>
              <a:t>Acts 16:30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143000"/>
            <a:ext cx="8458200" cy="518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 Believe in Jesus;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John 8:24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Repent of Sins;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Luke 13:3; 5</a:t>
            </a:r>
          </a:p>
          <a:p>
            <a:pPr lvl="2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Confess our Faith in Christ;            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Matt. 10:32-33</a:t>
            </a:r>
          </a:p>
          <a:p>
            <a:pPr lvl="3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Be Baptized for the Remission Of Sins;                  	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Mark 16:16; Acts 2:38</a:t>
            </a:r>
          </a:p>
          <a:p>
            <a:pPr lvl="4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b="1" dirty="0">
                <a:solidFill>
                  <a:srgbClr val="FFFF00"/>
                </a:solidFill>
                <a:latin typeface="Calibri" pitchFamily="34" charset="0"/>
              </a:rPr>
              <a:t>Live Faithfully; </a:t>
            </a:r>
            <a:r>
              <a:rPr lang="en-US" sz="3200" b="1" i="1" dirty="0">
                <a:solidFill>
                  <a:srgbClr val="FFFFFF"/>
                </a:solidFill>
                <a:latin typeface="Calibri" pitchFamily="34" charset="0"/>
              </a:rPr>
              <a:t>Rev. 2:10</a:t>
            </a:r>
          </a:p>
        </p:txBody>
      </p:sp>
      <p:pic>
        <p:nvPicPr>
          <p:cNvPr id="7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 descr="C:\Documents and Settings\Owner\Local Settings\Temporary Internet Files\Content.IE5\NRH1HLDI\MCj0326908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3716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726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497</TotalTime>
  <Words>209</Words>
  <Application>Microsoft Office PowerPoint</Application>
  <PresentationFormat>On-screen Show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Retrospect</vt:lpstr>
      <vt:lpstr>Living in          Babylon</vt:lpstr>
      <vt:lpstr>Living in Babylon</vt:lpstr>
      <vt:lpstr>PowerPoint Presentation</vt:lpstr>
      <vt:lpstr>Living in Babylon</vt:lpstr>
      <vt:lpstr>PowerPoint Presentation</vt:lpstr>
      <vt:lpstr>Living in Babylon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in          Babylon</dc:title>
  <dc:creator>Brenden Ashby</dc:creator>
  <cp:lastModifiedBy>Brenden Ashby</cp:lastModifiedBy>
  <cp:revision>7</cp:revision>
  <dcterms:created xsi:type="dcterms:W3CDTF">2018-07-01T06:49:10Z</dcterms:created>
  <dcterms:modified xsi:type="dcterms:W3CDTF">2018-07-01T15:06:11Z</dcterms:modified>
</cp:coreProperties>
</file>