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9" r:id="rId3"/>
    <p:sldId id="300" r:id="rId4"/>
    <p:sldId id="299" r:id="rId5"/>
    <p:sldId id="306" r:id="rId6"/>
    <p:sldId id="305" r:id="rId7"/>
    <p:sldId id="307" r:id="rId8"/>
    <p:sldId id="260" r:id="rId9"/>
    <p:sldId id="301" r:id="rId10"/>
    <p:sldId id="302" r:id="rId11"/>
    <p:sldId id="297" r:id="rId12"/>
    <p:sldId id="303" r:id="rId13"/>
    <p:sldId id="30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8241750-B9ED-46E1-9F3A-032DE54C2A4B}" type="datetimeFigureOut">
              <a:rPr lang="en-US"/>
              <a:pPr>
                <a:defRPr/>
              </a:pPr>
              <a:t>7/8/2018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9D2574B-9B4D-489F-9A0B-32BABBB886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20F08-CD76-4DC6-9B1C-BCCA9952C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A50B0-79E7-4983-AC68-3564F388D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F03C0-4E34-4818-9AC3-DA2A6ED47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3266F-E6E1-49D1-BAB1-D48C7FF0B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64F00-4DF3-490B-8CC0-CCD6B6767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9F59A-9EE6-4FD9-877A-2CA685E98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3831B-690F-45AE-A68F-B9AA5D7E0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BEDE0-4298-4827-B4BC-6872115C8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D399C-A4D6-4DC9-ACAD-1C569F137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DA894-FDDF-44DE-9FB3-9D2E9876B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014FC-8828-4C7C-B8D1-C1DB360DD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effectLst/>
                <a:latin typeface="+mn-lt"/>
              </a:defRPr>
            </a:lvl1pPr>
          </a:lstStyle>
          <a:p>
            <a:pPr>
              <a:defRPr/>
            </a:pPr>
            <a:fld id="{77EC9410-B2DB-4D38-8628-6AF80D026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Leftov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3048000"/>
            <a:ext cx="28575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http://surferspath.com/images/uploads/news/dale-33-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703388"/>
            <a:ext cx="8077200" cy="44878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1577975" y="457200"/>
            <a:ext cx="58134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eaLnBrk="0" hangingPunct="0">
              <a:defRPr/>
            </a:pPr>
            <a:r>
              <a:rPr lang="en-US" sz="44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Every day for 33 years!</a:t>
            </a:r>
            <a:endParaRPr lang="en-US" sz="44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38687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http://img.timeinc.net/recipes/i/articles/09/leftovers-ck-0505-article-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752600"/>
            <a:ext cx="4762500" cy="4762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2044700" y="304800"/>
            <a:ext cx="48895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eaLnBrk="0" hangingPunct="0">
              <a:defRPr/>
            </a:pPr>
            <a:r>
              <a:rPr lang="en-US" sz="4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Leftovers for God</a:t>
            </a:r>
            <a:endParaRPr lang="en-US" sz="48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http://i.ehow.com/images/GlobalPhoto/Articles/4695491/food-thanksgiving-leftovers-kc-main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200025"/>
            <a:ext cx="2857500" cy="30765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81000" y="1371600"/>
            <a:ext cx="111252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spcBef>
                <a:spcPts val="0"/>
              </a:spcBef>
              <a:defRPr/>
            </a:pPr>
            <a:r>
              <a:rPr lang="en-US" sz="34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● What are your priorities?</a:t>
            </a:r>
          </a:p>
          <a:p>
            <a:pPr eaLnBrk="0" hangingPunct="0">
              <a:spcBef>
                <a:spcPts val="0"/>
              </a:spcBef>
              <a:defRPr/>
            </a:pPr>
            <a:r>
              <a:rPr lang="en-US" sz="34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	</a:t>
            </a:r>
            <a:r>
              <a:rPr 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Luke 17:5</a:t>
            </a:r>
            <a:endParaRPr lang="en-US" sz="28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150430" y="228600"/>
            <a:ext cx="449777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eaLnBrk="0" hangingPunct="0">
              <a:defRPr/>
            </a:pPr>
            <a:r>
              <a:rPr lang="en-US" sz="44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Leftovers for God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BF06CC6-A8D6-4A63-BBAF-0E3C57C78253}"/>
              </a:ext>
            </a:extLst>
          </p:cNvPr>
          <p:cNvSpPr/>
          <p:nvPr/>
        </p:nvSpPr>
        <p:spPr>
          <a:xfrm>
            <a:off x="838200" y="772180"/>
            <a:ext cx="16514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Mal 1:6-8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www.taipeitimes.com/images/2004/03/03/20040302174039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524000"/>
            <a:ext cx="7546975" cy="46386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381000" y="152400"/>
            <a:ext cx="34163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eaLnBrk="0" hangingPunct="0">
              <a:defRPr/>
            </a:pPr>
            <a:r>
              <a:rPr lang="en-US" sz="44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Dale Webster</a:t>
            </a:r>
            <a:endParaRPr lang="en-US" sz="44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0" y="457448"/>
            <a:ext cx="914399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defRPr/>
            </a:pPr>
            <a:r>
              <a:rPr lang="en-US" sz="44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Every day for over 40 years!</a:t>
            </a:r>
            <a:endParaRPr lang="en-US" sz="44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Dale Webster: celebrating four decades of consecutive surfing | Photo: Dale Gilbert">
            <a:extLst>
              <a:ext uri="{FF2B5EF4-FFF2-40B4-BE49-F238E27FC236}">
                <a16:creationId xmlns:a16="http://schemas.microsoft.com/office/drawing/2014/main" id="{841EF035-FF5E-492D-BDE0-06FAE71AEF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600200"/>
            <a:ext cx="714375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73458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http://www.globevisions.com/images/DaleWebster/wetsu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733800"/>
            <a:ext cx="4125913" cy="27051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125" name="Picture 5" descr="http://www.globevisions.com/images/DaleWebster/surf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43000"/>
            <a:ext cx="3429000" cy="5715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127" name="Picture 7" descr="http://www.globevisions.com/images/DaleWebster/closeu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304800"/>
            <a:ext cx="4067175" cy="29146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52400" y="152400"/>
            <a:ext cx="28321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eaLnBrk="0" hangingPunct="0">
              <a:defRPr/>
            </a:pPr>
            <a:r>
              <a:rPr lang="en-US" sz="44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Every day!</a:t>
            </a:r>
            <a:endParaRPr lang="en-US" sz="44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http://i.ehow.com/images/GlobalPhoto/Articles/4695491/food-thanksgiving-leftovers-kc-main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200025"/>
            <a:ext cx="2857500" cy="30765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81000" y="1371600"/>
            <a:ext cx="111252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spcBef>
                <a:spcPts val="0"/>
              </a:spcBef>
              <a:defRPr/>
            </a:pPr>
            <a:r>
              <a:rPr lang="en-US" sz="34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● What are your priorities?</a:t>
            </a:r>
          </a:p>
          <a:p>
            <a:pPr eaLnBrk="0" hangingPunct="0">
              <a:spcBef>
                <a:spcPts val="0"/>
              </a:spcBef>
              <a:defRPr/>
            </a:pPr>
            <a:r>
              <a:rPr lang="en-US" sz="34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	</a:t>
            </a:r>
            <a:r>
              <a:rPr 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Luke 17:5</a:t>
            </a:r>
            <a:endParaRPr lang="en-US" sz="28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0" hangingPunct="0">
              <a:spcBef>
                <a:spcPts val="0"/>
              </a:spcBef>
              <a:defRPr/>
            </a:pPr>
            <a:r>
              <a:rPr lang="en-US" sz="34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● Sins of omission</a:t>
            </a:r>
          </a:p>
          <a:p>
            <a:pPr eaLnBrk="0" hangingPunct="0">
              <a:spcBef>
                <a:spcPts val="0"/>
              </a:spcBef>
              <a:defRPr/>
            </a:pPr>
            <a:r>
              <a:rPr 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	Mat 25:34, 35-36, Tit 2:1-6</a:t>
            </a:r>
            <a:endParaRPr lang="en-US" sz="28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0" hangingPunct="0">
              <a:spcBef>
                <a:spcPts val="0"/>
              </a:spcBef>
              <a:defRPr/>
            </a:pPr>
            <a:r>
              <a:rPr lang="en-US" sz="34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● How are you dealing with worldliness?</a:t>
            </a:r>
          </a:p>
          <a:p>
            <a:pPr eaLnBrk="0" hangingPunct="0">
              <a:spcBef>
                <a:spcPts val="0"/>
              </a:spcBef>
              <a:defRPr/>
            </a:pPr>
            <a:r>
              <a:rPr 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	1Cor 6:12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0" hangingPunct="0">
              <a:spcBef>
                <a:spcPts val="0"/>
              </a:spcBef>
              <a:defRPr/>
            </a:pPr>
            <a:r>
              <a:rPr lang="en-US" sz="3400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● What is your example to those around you?</a:t>
            </a:r>
          </a:p>
          <a:p>
            <a:pPr eaLnBrk="0" hangingPunct="0">
              <a:spcBef>
                <a:spcPts val="0"/>
              </a:spcBef>
              <a:defRPr/>
            </a:pPr>
            <a:r>
              <a:rPr lang="en-US" sz="3400" i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	</a:t>
            </a:r>
            <a:r>
              <a:rPr 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2Cor 6:3, Mat 27:27-37, Mal 3:8-12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5769114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defRPr/>
            </a:pPr>
            <a:r>
              <a:rPr lang="en-US" sz="4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Are </a:t>
            </a:r>
            <a:r>
              <a:rPr lang="en-US" sz="4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YOU</a:t>
            </a:r>
            <a:r>
              <a:rPr lang="en-US" sz="40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 giving God the leftovers?</a:t>
            </a:r>
            <a:endParaRPr lang="en-US" sz="40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150430" y="228600"/>
            <a:ext cx="449777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eaLnBrk="0" hangingPunct="0">
              <a:defRPr/>
            </a:pPr>
            <a:r>
              <a:rPr lang="en-US" sz="44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</a:rPr>
              <a:t>Leftovers for God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BF06CC6-A8D6-4A63-BBAF-0E3C57C78253}"/>
              </a:ext>
            </a:extLst>
          </p:cNvPr>
          <p:cNvSpPr/>
          <p:nvPr/>
        </p:nvSpPr>
        <p:spPr>
          <a:xfrm>
            <a:off x="838200" y="772180"/>
            <a:ext cx="16514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Mal 1:6-8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701757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http://blog.oregonlive.com/pdxgreen/2008/01/composttw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57150"/>
            <a:ext cx="5105400" cy="680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5403</TotalTime>
  <Words>50</Words>
  <Application>Microsoft Office PowerPoint</Application>
  <PresentationFormat>On-screen Show (4:3)</PresentationFormat>
  <Paragraphs>20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Quality Mark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Beans</dc:creator>
  <cp:lastModifiedBy>Lindsay, Kurt E - (kurtl)</cp:lastModifiedBy>
  <cp:revision>151</cp:revision>
  <cp:lastPrinted>2018-06-17T14:34:17Z</cp:lastPrinted>
  <dcterms:created xsi:type="dcterms:W3CDTF">2008-03-30T03:10:10Z</dcterms:created>
  <dcterms:modified xsi:type="dcterms:W3CDTF">2018-07-08T21:32:02Z</dcterms:modified>
</cp:coreProperties>
</file>