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5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A9674-715A-4FBF-A1DE-5C54820ADED9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12AB-F487-489C-A432-EDA8F65B285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8235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A9674-715A-4FBF-A1DE-5C54820ADED9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12AB-F487-489C-A432-EDA8F65B2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78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A9674-715A-4FBF-A1DE-5C54820ADED9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12AB-F487-489C-A432-EDA8F65B2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604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A9674-715A-4FBF-A1DE-5C54820ADED9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12AB-F487-489C-A432-EDA8F65B2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471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A9674-715A-4FBF-A1DE-5C54820ADED9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12AB-F487-489C-A432-EDA8F65B285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8377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A9674-715A-4FBF-A1DE-5C54820ADED9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12AB-F487-489C-A432-EDA8F65B2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652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A9674-715A-4FBF-A1DE-5C54820ADED9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12AB-F487-489C-A432-EDA8F65B2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43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A9674-715A-4FBF-A1DE-5C54820ADED9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12AB-F487-489C-A432-EDA8F65B2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997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A9674-715A-4FBF-A1DE-5C54820ADED9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12AB-F487-489C-A432-EDA8F65B2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647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72A9674-715A-4FBF-A1DE-5C54820ADED9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B12AB-F487-489C-A432-EDA8F65B2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365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A9674-715A-4FBF-A1DE-5C54820ADED9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12AB-F487-489C-A432-EDA8F65B2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053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72A9674-715A-4FBF-A1DE-5C54820ADED9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D8B12AB-F487-489C-A432-EDA8F65B285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990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7F4A5328-6D08-4D9A-8A8D-59A10266CA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226" y="0"/>
            <a:ext cx="5829547" cy="4104177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61EBDC16-91E7-4BE3-AE2C-34784A1C0E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2960" y="6389929"/>
            <a:ext cx="7543800" cy="11430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churchofchristtucson.org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391C169-2B1F-43E4-83C7-3823B953C9F2}"/>
              </a:ext>
            </a:extLst>
          </p:cNvPr>
          <p:cNvSpPr txBox="1">
            <a:spLocks/>
          </p:cNvSpPr>
          <p:nvPr/>
        </p:nvSpPr>
        <p:spPr>
          <a:xfrm>
            <a:off x="-1" y="4042382"/>
            <a:ext cx="9144000" cy="157312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i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Now That I Am a Christian</a:t>
            </a:r>
          </a:p>
        </p:txBody>
      </p:sp>
    </p:spTree>
    <p:extLst>
      <p:ext uri="{BB962C8B-B14F-4D97-AF65-F5344CB8AC3E}">
        <p14:creationId xmlns:p14="http://schemas.microsoft.com/office/powerpoint/2010/main" val="2284516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436563"/>
            <a:ext cx="91440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500" b="1" dirty="0">
                <a:solidFill>
                  <a:srgbClr val="00FFFF"/>
                </a:solidFill>
                <a:latin typeface="Calibri" pitchFamily="34" charset="0"/>
              </a:rPr>
              <a:t>What must I do to be saved? </a:t>
            </a:r>
            <a:r>
              <a:rPr lang="en-US" sz="3500" b="1" i="1" dirty="0">
                <a:solidFill>
                  <a:srgbClr val="FFFFFF"/>
                </a:solidFill>
                <a:latin typeface="Calibri" pitchFamily="34" charset="0"/>
              </a:rPr>
              <a:t>Acts 16:30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81000" y="1143000"/>
            <a:ext cx="8458200" cy="5186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 Believe in Jesus; </a:t>
            </a:r>
            <a:r>
              <a:rPr lang="en-US" sz="3200" b="1" i="1" dirty="0">
                <a:solidFill>
                  <a:srgbClr val="FFFFFF"/>
                </a:solidFill>
                <a:latin typeface="Calibri" pitchFamily="34" charset="0"/>
              </a:rPr>
              <a:t>John 8:24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Repent of Sins; </a:t>
            </a:r>
            <a:r>
              <a:rPr lang="en-US" sz="3200" b="1" i="1" dirty="0">
                <a:solidFill>
                  <a:srgbClr val="FFFFFF"/>
                </a:solidFill>
                <a:latin typeface="Calibri" pitchFamily="34" charset="0"/>
              </a:rPr>
              <a:t>Luke 13:3; 5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Confess our Faith in Christ;                              	</a:t>
            </a:r>
            <a:r>
              <a:rPr lang="en-US" sz="3200" b="1" i="1" dirty="0">
                <a:solidFill>
                  <a:srgbClr val="FFFFFF"/>
                </a:solidFill>
                <a:latin typeface="Calibri" pitchFamily="34" charset="0"/>
              </a:rPr>
              <a:t>Matt. 10:32-33</a:t>
            </a:r>
          </a:p>
          <a:p>
            <a:pPr lvl="3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Be Baptized for the Remission Of Sins;                  	</a:t>
            </a:r>
            <a:r>
              <a:rPr lang="en-US" sz="3200" b="1" i="1" dirty="0">
                <a:solidFill>
                  <a:srgbClr val="FFFFFF"/>
                </a:solidFill>
                <a:latin typeface="Calibri" pitchFamily="34" charset="0"/>
              </a:rPr>
              <a:t>Mark 16:16; Acts 2:38</a:t>
            </a:r>
          </a:p>
          <a:p>
            <a:pPr lvl="4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Live Faithfully; </a:t>
            </a:r>
            <a:r>
              <a:rPr lang="en-US" sz="3200" b="1" i="1" dirty="0">
                <a:solidFill>
                  <a:srgbClr val="FFFFFF"/>
                </a:solidFill>
                <a:latin typeface="Calibri" pitchFamily="34" charset="0"/>
              </a:rPr>
              <a:t>Rev. 2:10</a:t>
            </a:r>
          </a:p>
        </p:txBody>
      </p:sp>
      <p:pic>
        <p:nvPicPr>
          <p:cNvPr id="7" name="Picture 19" descr="C:\Documents and Settings\Owner\Local Settings\Temporary Internet Files\Content.IE5\NRH1HLDI\MCj032690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5720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9" descr="C:\Documents and Settings\Owner\Local Settings\Temporary Internet Files\Content.IE5\NRH1HLDI\MCj032690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13716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57261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0D288-1D83-4A8E-BE8F-D8F915C4B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950" y="286604"/>
            <a:ext cx="6220681" cy="1450757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Now That I Am a Christian…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7F400-D855-47E1-958A-87ADE65D6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951" y="1845734"/>
            <a:ext cx="8221810" cy="444076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am a new creature: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9277F10B-B35C-4052-89E3-E2D7D56238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313" y="143301"/>
            <a:ext cx="2467737" cy="1737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433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id="{2A3AD51C-56A7-427C-ABD3-48D7EF5B93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003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0D288-1D83-4A8E-BE8F-D8F915C4B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950" y="286604"/>
            <a:ext cx="6220681" cy="1450757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Now That I Am a Christian…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7F400-D855-47E1-958A-87ADE65D6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951" y="1845734"/>
            <a:ext cx="8221810" cy="444076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am a new creature: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Corinthians 5:17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 the old creature                                      </a:t>
            </a: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2:1-3; Titus 3:3; 1 Peter 4:2-3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Also, the religious good person </a:t>
            </a:r>
            <a:endParaRPr lang="en-US" sz="3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 struggled with covetousness                             </a:t>
            </a: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7:8; Phil. 4:11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religiosity was not a safeguard against sin                       </a:t>
            </a: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26:9; 1 Tim. 1:13-15</a:t>
            </a:r>
            <a:endParaRPr lang="en-US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9277F10B-B35C-4052-89E3-E2D7D56238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313" y="143301"/>
            <a:ext cx="2467737" cy="1737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520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0D288-1D83-4A8E-BE8F-D8F915C4B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950" y="286604"/>
            <a:ext cx="6220681" cy="1450757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Now That I Am a Christian…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7F400-D855-47E1-958A-87ADE65D6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951" y="1845734"/>
            <a:ext cx="8221810" cy="444076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am a new creature: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Also, the religious good person </a:t>
            </a:r>
            <a:endParaRPr lang="en-US" sz="3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 struggled with covetousness                             </a:t>
            </a: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7:8; Phil. 4:11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religiosity was not a safeguard against sin                       </a:t>
            </a: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26:9; 1 Tim. 1:13-15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amazing transformation                                            </a:t>
            </a: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Titus 3:5; Rom. 6:3-7</a:t>
            </a:r>
            <a:endParaRPr lang="en-US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9277F10B-B35C-4052-89E3-E2D7D56238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313" y="143301"/>
            <a:ext cx="2467737" cy="1737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376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0D288-1D83-4A8E-BE8F-D8F915C4B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950" y="286604"/>
            <a:ext cx="6220681" cy="1450757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Now That I Am a Christian…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7F400-D855-47E1-958A-87ADE65D6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951" y="1845734"/>
            <a:ext cx="8221810" cy="444076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have a new way of life: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Corinthians 6:9-11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goals                                                          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Col. 3:1-3; Matt. 6:19-21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New Path                                          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8:12-14; 1 Cor. 9:27; Gal.5:16-17, 22-25; 2 Peter 1:5-8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9277F10B-B35C-4052-89E3-E2D7D56238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313" y="143301"/>
            <a:ext cx="2467737" cy="1737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733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0D288-1D83-4A8E-BE8F-D8F915C4B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950" y="286604"/>
            <a:ext cx="6220681" cy="1450757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Now That I Am a Christian…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7F400-D855-47E1-958A-87ADE65D6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951" y="1845734"/>
            <a:ext cx="8221810" cy="444076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have work to do:</a:t>
            </a:r>
          </a:p>
          <a:p>
            <a:pPr marL="0" indent="0">
              <a:buNone/>
            </a:pP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9277F10B-B35C-4052-89E3-E2D7D56238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313" y="143301"/>
            <a:ext cx="2467737" cy="1737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953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ign&#10;&#10;Description generated with high confidence">
            <a:extLst>
              <a:ext uri="{FF2B5EF4-FFF2-40B4-BE49-F238E27FC236}">
                <a16:creationId xmlns:a16="http://schemas.microsoft.com/office/drawing/2014/main" id="{FC6C6DF1-C780-4523-B20F-A331944569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771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0D288-1D83-4A8E-BE8F-D8F915C4B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950" y="286604"/>
            <a:ext cx="6220681" cy="1450757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Now That I Am a Christian…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7F400-D855-47E1-958A-87ADE65D6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951" y="1845734"/>
            <a:ext cx="8221810" cy="444076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have work to do: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must continue to grow                                        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Peter 1:5-11, 3:18; 1 Peter 2:1-3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must continue to crucify the flesh                 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Gal. 2:20; Col. 3:5-10; (Eph. 4:29)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 faithfully until death                                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Rev. 2:10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9277F10B-B35C-4052-89E3-E2D7D56238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313" y="143301"/>
            <a:ext cx="2467737" cy="1737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13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436</TotalTime>
  <Words>291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Retrospect</vt:lpstr>
      <vt:lpstr>PowerPoint Presentation</vt:lpstr>
      <vt:lpstr>Now That I Am a Christian…</vt:lpstr>
      <vt:lpstr>PowerPoint Presentation</vt:lpstr>
      <vt:lpstr>Now That I Am a Christian…</vt:lpstr>
      <vt:lpstr>Now That I Am a Christian…</vt:lpstr>
      <vt:lpstr>Now That I Am a Christian…</vt:lpstr>
      <vt:lpstr>Now That I Am a Christian…</vt:lpstr>
      <vt:lpstr>PowerPoint Presentation</vt:lpstr>
      <vt:lpstr>Now That I Am a Christian…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Brenden Ashby</dc:creator>
  <cp:lastModifiedBy>Brenden Ashby</cp:lastModifiedBy>
  <cp:revision>6</cp:revision>
  <dcterms:created xsi:type="dcterms:W3CDTF">2018-07-15T07:37:56Z</dcterms:created>
  <dcterms:modified xsi:type="dcterms:W3CDTF">2018-07-15T14:54:16Z</dcterms:modified>
</cp:coreProperties>
</file>