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0" r:id="rId6"/>
    <p:sldId id="263" r:id="rId7"/>
    <p:sldId id="261" r:id="rId8"/>
    <p:sldId id="262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BAC3-0322-4CA3-BF54-FCD7DDF9D9E7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BC31-B098-409A-8F2A-C8865726BD6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592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BAC3-0322-4CA3-BF54-FCD7DDF9D9E7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BC31-B098-409A-8F2A-C8865726B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6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BAC3-0322-4CA3-BF54-FCD7DDF9D9E7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BC31-B098-409A-8F2A-C8865726B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9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BAC3-0322-4CA3-BF54-FCD7DDF9D9E7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BC31-B098-409A-8F2A-C8865726B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6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BAC3-0322-4CA3-BF54-FCD7DDF9D9E7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BC31-B098-409A-8F2A-C8865726BD6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8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BAC3-0322-4CA3-BF54-FCD7DDF9D9E7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BC31-B098-409A-8F2A-C8865726B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09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BAC3-0322-4CA3-BF54-FCD7DDF9D9E7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BC31-B098-409A-8F2A-C8865726B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7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BAC3-0322-4CA3-BF54-FCD7DDF9D9E7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BC31-B098-409A-8F2A-C8865726B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1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BAC3-0322-4CA3-BF54-FCD7DDF9D9E7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BC31-B098-409A-8F2A-C8865726B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7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903BAC3-0322-4CA3-BF54-FCD7DDF9D9E7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CABC31-B098-409A-8F2A-C8865726B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00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BAC3-0322-4CA3-BF54-FCD7DDF9D9E7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BC31-B098-409A-8F2A-C8865726B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903BAC3-0322-4CA3-BF54-FCD7DDF9D9E7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CABC31-B098-409A-8F2A-C8865726BD6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55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kylix, indoor, cup, clothing&#10;&#10;Description generated with very high confidence">
            <a:extLst>
              <a:ext uri="{FF2B5EF4-FFF2-40B4-BE49-F238E27FC236}">
                <a16:creationId xmlns:a16="http://schemas.microsoft.com/office/drawing/2014/main" id="{44C5C563-D8F7-4E84-AD66-6941A4B9FA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5" b="1330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0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walking on a beach&#10;&#10;Description generated with very high confidence">
            <a:extLst>
              <a:ext uri="{FF2B5EF4-FFF2-40B4-BE49-F238E27FC236}">
                <a16:creationId xmlns:a16="http://schemas.microsoft.com/office/drawing/2014/main" id="{6D4B718E-AF29-4152-898E-92503283D4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53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99D341C-91A3-497B-A2B3-9F46695A2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6407513"/>
            <a:ext cx="7543800" cy="45048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Churchofchristtucson.org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093BB-28BE-4FC9-8836-1119EB230D33}"/>
              </a:ext>
            </a:extLst>
          </p:cNvPr>
          <p:cNvSpPr txBox="1"/>
          <p:nvPr/>
        </p:nvSpPr>
        <p:spPr>
          <a:xfrm>
            <a:off x="237391" y="1134207"/>
            <a:ext cx="5671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Friendship</a:t>
            </a:r>
          </a:p>
        </p:txBody>
      </p:sp>
    </p:spTree>
    <p:extLst>
      <p:ext uri="{BB962C8B-B14F-4D97-AF65-F5344CB8AC3E}">
        <p14:creationId xmlns:p14="http://schemas.microsoft.com/office/powerpoint/2010/main" val="134408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B5693-B482-414A-A8D0-989C5927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2" y="286604"/>
            <a:ext cx="8129368" cy="1450757"/>
          </a:xfrm>
        </p:spPr>
        <p:txBody>
          <a:bodyPr/>
          <a:lstStyle/>
          <a:p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Friendship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18:24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CBCE4-FFA9-4AF8-AFCB-E01E8FF79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93" y="1845734"/>
            <a:ext cx="812936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Friendship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Philos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 friend; someone dearly loved (prized) in a personal, intimate way; a trusted confidant, held dear in a close bond of personal affection.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Adelphos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meaning a brother/ sister. It became the exclusive word to use for a fellow Christian.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certain characteristics                                                          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Amos 3:3;Eccl. 4:9-10; Prov. 27:9, 5-6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613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B5693-B482-414A-A8D0-989C5927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2" y="286604"/>
            <a:ext cx="8129368" cy="1450757"/>
          </a:xfrm>
        </p:spPr>
        <p:txBody>
          <a:bodyPr/>
          <a:lstStyle/>
          <a:p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Friendship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18:24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CBCE4-FFA9-4AF8-AFCB-E01E8FF79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93" y="1845734"/>
            <a:ext cx="812936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Friendship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multi-leveled: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 three components </a:t>
            </a:r>
          </a:p>
          <a:p>
            <a:pPr marL="898398" lvl="2" indent="-514350">
              <a:buFont typeface="+mj-lt"/>
              <a:buAutoNum type="arabicPeriod"/>
            </a:pP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</a:t>
            </a:r>
          </a:p>
          <a:p>
            <a:pPr marL="898398" lvl="2" indent="-514350">
              <a:buFont typeface="+mj-lt"/>
              <a:buAutoNum type="arabicPeriod"/>
            </a:pP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Loyalty</a:t>
            </a:r>
          </a:p>
          <a:p>
            <a:pPr marL="898398" lvl="2" indent="-514350">
              <a:buFont typeface="+mj-lt"/>
              <a:buAutoNum type="arabicPeriod"/>
            </a:pP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Corresponding to that there are </a:t>
            </a:r>
            <a:r>
              <a:rPr lang="en-US" sz="3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levels of friendship</a:t>
            </a:r>
          </a:p>
        </p:txBody>
      </p:sp>
    </p:spTree>
    <p:extLst>
      <p:ext uri="{BB962C8B-B14F-4D97-AF65-F5344CB8AC3E}">
        <p14:creationId xmlns:p14="http://schemas.microsoft.com/office/powerpoint/2010/main" val="8912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B5693-B482-414A-A8D0-989C5927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2" y="286604"/>
            <a:ext cx="8129368" cy="1450757"/>
          </a:xfrm>
        </p:spPr>
        <p:txBody>
          <a:bodyPr/>
          <a:lstStyle/>
          <a:p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Friendship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18:24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CBCE4-FFA9-4AF8-AFCB-E01E8FF79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93" y="1845734"/>
            <a:ext cx="8129368" cy="43704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Friendship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multi-leveled: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Friendship as association only                                        </a:t>
            </a:r>
            <a:r>
              <a:rPr lang="en-US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20:13; 22:12; 26:50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Friendship as association + loyalty                                            </a:t>
            </a:r>
            <a:r>
              <a:rPr lang="en-US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Kings 4:5;1 Chron. 27:33; Prov. 18:24;                            John 19:12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Friendship as association + loyalty + affection    </a:t>
            </a:r>
            <a:r>
              <a:rPr lang="en-US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Sam. 18:1-4; Phil. 4:1, 15-20</a:t>
            </a:r>
          </a:p>
        </p:txBody>
      </p:sp>
    </p:spTree>
    <p:extLst>
      <p:ext uri="{BB962C8B-B14F-4D97-AF65-F5344CB8AC3E}">
        <p14:creationId xmlns:p14="http://schemas.microsoft.com/office/powerpoint/2010/main" val="201052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6488D3B2-4133-4218-9933-4D4ADE7AE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41889"/>
            <a:ext cx="9144000" cy="894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00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B5693-B482-414A-A8D0-989C5927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2" y="286604"/>
            <a:ext cx="8129368" cy="1450757"/>
          </a:xfrm>
        </p:spPr>
        <p:txBody>
          <a:bodyPr/>
          <a:lstStyle/>
          <a:p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Friendship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18:24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CBCE4-FFA9-4AF8-AFCB-E01E8FF79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92" y="1818302"/>
            <a:ext cx="8129368" cy="452763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 of God: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was called the “friend of God” by his faith and obedience                                                  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Chronicles 20:7; James 2:23 (Hebrews 11:8)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who keep God’s covenant or word are called His friends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25:14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contrast one can be a friend of the world which excludes all possibility of friendship </a:t>
            </a: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God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4:4; 1 John 2:15</a:t>
            </a:r>
          </a:p>
        </p:txBody>
      </p:sp>
    </p:spTree>
    <p:extLst>
      <p:ext uri="{BB962C8B-B14F-4D97-AF65-F5344CB8AC3E}">
        <p14:creationId xmlns:p14="http://schemas.microsoft.com/office/powerpoint/2010/main" val="6277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B5693-B482-414A-A8D0-989C5927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2" y="286604"/>
            <a:ext cx="8129368" cy="1450757"/>
          </a:xfrm>
        </p:spPr>
        <p:txBody>
          <a:bodyPr/>
          <a:lstStyle/>
          <a:p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Friendship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18:24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CBCE4-FFA9-4AF8-AFCB-E01E8FF79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93" y="1845734"/>
            <a:ext cx="8129368" cy="43704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 of God: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become friends with God when we become true friends with His Son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be on the same path              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4:19; 1 Corinthians 11:1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be loyal to Him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10:32-33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love Him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15:12-15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844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36563"/>
            <a:ext cx="91440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 dirty="0">
                <a:solidFill>
                  <a:srgbClr val="00FFFF"/>
                </a:solidFill>
                <a:latin typeface="Calibri" pitchFamily="34" charset="0"/>
              </a:rPr>
              <a:t>What must I do to be saved? </a:t>
            </a:r>
            <a:r>
              <a:rPr lang="en-US" sz="3500" b="1" i="1" dirty="0">
                <a:solidFill>
                  <a:srgbClr val="FFFFFF"/>
                </a:solidFill>
                <a:latin typeface="Calibri" pitchFamily="34" charset="0"/>
              </a:rPr>
              <a:t>Acts 16:30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1143000"/>
            <a:ext cx="8458200" cy="51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 Believe in Jesus; </a:t>
            </a:r>
            <a:r>
              <a:rPr lang="en-US" sz="3200" b="1" i="1" dirty="0">
                <a:solidFill>
                  <a:srgbClr val="FFFFFF"/>
                </a:solidFill>
                <a:latin typeface="Calibri" pitchFamily="34" charset="0"/>
              </a:rPr>
              <a:t>John 8:24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Repent of Sins; </a:t>
            </a:r>
            <a:r>
              <a:rPr lang="en-US" sz="3200" b="1" i="1" dirty="0">
                <a:solidFill>
                  <a:srgbClr val="FFFFFF"/>
                </a:solidFill>
                <a:latin typeface="Calibri" pitchFamily="34" charset="0"/>
              </a:rPr>
              <a:t>Luke 13:3; 5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Confess our Faith in Christ;                              	</a:t>
            </a:r>
            <a:r>
              <a:rPr lang="en-US" sz="3200" b="1" i="1" dirty="0">
                <a:solidFill>
                  <a:srgbClr val="FFFFFF"/>
                </a:solidFill>
                <a:latin typeface="Calibri" pitchFamily="34" charset="0"/>
              </a:rPr>
              <a:t>Matt. 10:32-33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Be Baptized for the Remission Of Sins;                  	</a:t>
            </a:r>
            <a:r>
              <a:rPr lang="en-US" sz="3200" b="1" i="1" dirty="0">
                <a:solidFill>
                  <a:srgbClr val="FFFFFF"/>
                </a:solidFill>
                <a:latin typeface="Calibri" pitchFamily="34" charset="0"/>
              </a:rPr>
              <a:t>Mark 16:16; Acts 2:38</a:t>
            </a:r>
          </a:p>
          <a:p>
            <a:pPr lvl="4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Live Faithfully; </a:t>
            </a:r>
            <a:r>
              <a:rPr lang="en-US" sz="3200" b="1" i="1" dirty="0">
                <a:solidFill>
                  <a:srgbClr val="FFFFFF"/>
                </a:solidFill>
                <a:latin typeface="Calibri" pitchFamily="34" charset="0"/>
              </a:rPr>
              <a:t>Rev. 2:10</a:t>
            </a:r>
          </a:p>
        </p:txBody>
      </p:sp>
      <p:pic>
        <p:nvPicPr>
          <p:cNvPr id="7" name="Picture 19" descr="C:\Documents and Settings\Owner\Local Settings\Temporary Internet Files\Content.IE5\NRH1HLDI\MCj032690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C:\Documents and Settings\Owner\Local Settings\Temporary Internet Files\Content.IE5\NRH1HLDI\MCj032690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371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726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286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Retrospect</vt:lpstr>
      <vt:lpstr>PowerPoint Presentation</vt:lpstr>
      <vt:lpstr>PowerPoint Presentation</vt:lpstr>
      <vt:lpstr>Friendship  Proverbs 18:24</vt:lpstr>
      <vt:lpstr>Friendship  Proverbs 18:24</vt:lpstr>
      <vt:lpstr>Friendship  Proverbs 18:24</vt:lpstr>
      <vt:lpstr>PowerPoint Presentation</vt:lpstr>
      <vt:lpstr>Friendship  Proverbs 18:24</vt:lpstr>
      <vt:lpstr>Friendship  Proverbs 18:24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6</cp:revision>
  <dcterms:created xsi:type="dcterms:W3CDTF">2018-07-29T07:24:27Z</dcterms:created>
  <dcterms:modified xsi:type="dcterms:W3CDTF">2018-07-29T15:26:27Z</dcterms:modified>
</cp:coreProperties>
</file>