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7FDA9-5075-475D-8B86-FB437FE25287}" v="1188" dt="2018-08-05T15:08:12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69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3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8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3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295BEB-B011-4929-BD6D-B705BE165237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B4D4E6-F616-4948-9011-68680D095E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66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cky mountain with trees in the background&#10;&#10;Description generated with very high confidence">
            <a:extLst>
              <a:ext uri="{FF2B5EF4-FFF2-40B4-BE49-F238E27FC236}">
                <a16:creationId xmlns:a16="http://schemas.microsoft.com/office/drawing/2014/main" id="{76CCEF42-8D9F-4191-8DAD-E23EAE9DF5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5" r="12609"/>
          <a:stretch/>
        </p:blipFill>
        <p:spPr>
          <a:xfrm>
            <a:off x="-26377" y="0"/>
            <a:ext cx="9170377" cy="68639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183086-0EAA-4DB5-852D-1149A8F62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0108" y="278302"/>
            <a:ext cx="6523892" cy="2587990"/>
          </a:xfrm>
        </p:spPr>
        <p:txBody>
          <a:bodyPr/>
          <a:lstStyle/>
          <a:p>
            <a:pPr algn="l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 for the Ancient Paths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9D59C-D394-45F1-A4A0-F5177BC02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195769"/>
            <a:ext cx="9144000" cy="662231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1185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0F97-5755-43E9-97B4-0BACDFF7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86604"/>
            <a:ext cx="8085406" cy="1450757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for the Ancient Paths                                         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6:11-16</a:t>
            </a:r>
            <a:endParaRPr lang="en-US" sz="4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086A-EE4C-4803-9981-02884BFA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845734"/>
            <a:ext cx="8651630" cy="44319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do we need to ask for the ancient paths?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the paths of God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55:8-9; Psalm 17:5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perfect paths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18:30; Psalm 19:7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paths of truth and righteousness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119:30; John 14:6; Romans 3:4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1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0F97-5755-43E9-97B4-0BACDFF7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86604"/>
            <a:ext cx="8085406" cy="1450757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for the Ancient Paths                                         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6:11-16</a:t>
            </a:r>
            <a:endParaRPr lang="en-US" sz="4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086A-EE4C-4803-9981-02884BFA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845734"/>
            <a:ext cx="8651630" cy="44319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Ancient Paths: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singular      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14:6); Acts 4:12; John 8:32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Popular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7:14; Genesis 7:23; Matthew 14:3-10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        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7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0F97-5755-43E9-97B4-0BACDFF7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286604"/>
            <a:ext cx="8085406" cy="1450757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for the Ancient Paths                                         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6:11-16</a:t>
            </a:r>
            <a:endParaRPr lang="en-US" sz="4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086A-EE4C-4803-9981-02884BFA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845734"/>
            <a:ext cx="8651630" cy="44319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included in the ancient paths?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ancient gospel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1:16; 1 Corinthians 15:1-4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ancient church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16:18; Ephesians 5:23-24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it’s worship)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ancient name   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11:26; 1 Peter 4:16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8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2439</TotalTime>
  <Words>177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</vt:lpstr>
      <vt:lpstr>Ask for the Ancient Paths</vt:lpstr>
      <vt:lpstr>Ask for the Ancient Paths                                          Jer. 6:11-16</vt:lpstr>
      <vt:lpstr>Ask for the Ancient Paths                                          Jer. 6:11-16</vt:lpstr>
      <vt:lpstr>Ask for the Ancient Paths                                          Jer. 6:11-16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for the Ancient Paths</dc:title>
  <dc:creator>Brenden Ashby</dc:creator>
  <cp:lastModifiedBy>Lindsay, Kurt E - (kurtl)</cp:lastModifiedBy>
  <cp:revision>1</cp:revision>
  <dcterms:created xsi:type="dcterms:W3CDTF">2018-08-03T22:28:43Z</dcterms:created>
  <dcterms:modified xsi:type="dcterms:W3CDTF">2018-08-06T04:16:43Z</dcterms:modified>
</cp:coreProperties>
</file>