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4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98F0-6A86-47E0-965D-F5D2FDDBD271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5434D-ED1D-4676-8515-D21B6FB54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75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98F0-6A86-47E0-965D-F5D2FDDBD271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5434D-ED1D-4676-8515-D21B6FB54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23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98F0-6A86-47E0-965D-F5D2FDDBD271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5434D-ED1D-4676-8515-D21B6FB54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79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98F0-6A86-47E0-965D-F5D2FDDBD271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5434D-ED1D-4676-8515-D21B6FB54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034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98F0-6A86-47E0-965D-F5D2FDDBD271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5434D-ED1D-4676-8515-D21B6FB54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69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98F0-6A86-47E0-965D-F5D2FDDBD271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5434D-ED1D-4676-8515-D21B6FB54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115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98F0-6A86-47E0-965D-F5D2FDDBD271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5434D-ED1D-4676-8515-D21B6FB54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36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98F0-6A86-47E0-965D-F5D2FDDBD271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5434D-ED1D-4676-8515-D21B6FB54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98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98F0-6A86-47E0-965D-F5D2FDDBD271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5434D-ED1D-4676-8515-D21B6FB54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255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98F0-6A86-47E0-965D-F5D2FDDBD271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5434D-ED1D-4676-8515-D21B6FB54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86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98F0-6A86-47E0-965D-F5D2FDDBD271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5434D-ED1D-4676-8515-D21B6FB54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99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C98F0-6A86-47E0-965D-F5D2FDDBD271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5434D-ED1D-4676-8515-D21B6FB54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7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30E28D-8032-4778-9CF9-85683A19CE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65EB69-A236-4F5C-83B8-939DF3225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9569" y="3559480"/>
            <a:ext cx="7772400" cy="2387600"/>
          </a:xfrm>
        </p:spPr>
        <p:txBody>
          <a:bodyPr/>
          <a:lstStyle/>
          <a:p>
            <a:pPr algn="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it necessary?</a:t>
            </a:r>
          </a:p>
        </p:txBody>
      </p:sp>
    </p:spTree>
    <p:extLst>
      <p:ext uri="{BB962C8B-B14F-4D97-AF65-F5344CB8AC3E}">
        <p14:creationId xmlns:p14="http://schemas.microsoft.com/office/powerpoint/2010/main" val="155484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1012D-4ACD-4DAA-8A94-4BF1F6138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46" y="365126"/>
            <a:ext cx="8572500" cy="1325563"/>
          </a:xfr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Baptism Necessary?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8AE78E-D213-4A40-8BE3-3EC56E6F0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46" y="1825625"/>
            <a:ext cx="8572500" cy="4953244"/>
          </a:xfrm>
          <a:gradFill flip="none" rotWithShape="1">
            <a:gsLst>
              <a:gs pos="0">
                <a:schemeClr val="bg1">
                  <a:alpha val="95000"/>
                  <a:lumMod val="10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Initial observations: </a:t>
            </a:r>
          </a:p>
          <a:p>
            <a:pPr lvl="1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do not read of anyone arguing against baptism in the NT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Rom. 6:3</a:t>
            </a:r>
          </a:p>
          <a:p>
            <a:pPr lvl="1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someone was receptive to the gospel opportunity always followed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8:36</a:t>
            </a:r>
          </a:p>
          <a:p>
            <a:pPr lvl="1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Scripture plainly explains the role baptism plays in salvation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Peter 3:21</a:t>
            </a:r>
          </a:p>
        </p:txBody>
      </p:sp>
    </p:spTree>
    <p:extLst>
      <p:ext uri="{BB962C8B-B14F-4D97-AF65-F5344CB8AC3E}">
        <p14:creationId xmlns:p14="http://schemas.microsoft.com/office/powerpoint/2010/main" val="1809486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1012D-4ACD-4DAA-8A94-4BF1F6138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44" y="162903"/>
            <a:ext cx="8713177" cy="1016673"/>
          </a:xfr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It Necessary?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8AE78E-D213-4A40-8BE3-3EC56E6F0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45" y="1335024"/>
            <a:ext cx="8713177" cy="5522976"/>
          </a:xfrm>
          <a:gradFill flip="none" rotWithShape="1">
            <a:gsLst>
              <a:gs pos="0">
                <a:schemeClr val="bg1">
                  <a:alpha val="95000"/>
                  <a:lumMod val="10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as essential as one Lord, one Faith, and one Church 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Ephesians 4:5</a:t>
            </a:r>
          </a:p>
          <a:p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a part of the great commission                                              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28:18-20</a:t>
            </a:r>
          </a:p>
          <a:p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puts us into the body of Christ 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Corinthians 12:13</a:t>
            </a:r>
          </a:p>
          <a:p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clothes us with Christ 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Galatians 3:27</a:t>
            </a:r>
          </a:p>
          <a:p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an appeal to God for a clean conscience                                   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Peter 3:21</a:t>
            </a:r>
          </a:p>
          <a:p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washes away our sins 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22:16</a:t>
            </a:r>
          </a:p>
          <a:p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leads to remission of our past sins 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2:38</a:t>
            </a:r>
          </a:p>
          <a:p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saves us 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Peter 3:21</a:t>
            </a:r>
          </a:p>
        </p:txBody>
      </p:sp>
    </p:spTree>
    <p:extLst>
      <p:ext uri="{BB962C8B-B14F-4D97-AF65-F5344CB8AC3E}">
        <p14:creationId xmlns:p14="http://schemas.microsoft.com/office/powerpoint/2010/main" val="1865065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EF0971-BD81-4B62-9ED3-BC7E06F32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366" y="4102833"/>
            <a:ext cx="7886700" cy="2482606"/>
          </a:xfrm>
          <a:gradFill flip="none" rotWithShape="1">
            <a:gsLst>
              <a:gs pos="0">
                <a:srgbClr val="00B0F0"/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6</a:t>
            </a:r>
          </a:p>
          <a:p>
            <a:pPr marL="0" indent="0" algn="ctr">
              <a:buNone/>
            </a:pP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2:13-14</a:t>
            </a:r>
          </a:p>
        </p:txBody>
      </p:sp>
    </p:spTree>
    <p:extLst>
      <p:ext uri="{BB962C8B-B14F-4D97-AF65-F5344CB8AC3E}">
        <p14:creationId xmlns:p14="http://schemas.microsoft.com/office/powerpoint/2010/main" val="2851381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1012D-4ACD-4DAA-8A94-4BF1F6138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46" y="365126"/>
            <a:ext cx="8572500" cy="1325563"/>
          </a:xfr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Things to Remember: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8AE78E-D213-4A40-8BE3-3EC56E6F0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46" y="1825625"/>
            <a:ext cx="8572500" cy="4953244"/>
          </a:xfrm>
          <a:gradFill flip="none" rotWithShape="1">
            <a:gsLst>
              <a:gs pos="0">
                <a:schemeClr val="bg1">
                  <a:alpha val="95000"/>
                  <a:lumMod val="10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Baptism is not a feel-good act done to appease your conscience about sins.                                                           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Galatians 2:20; Hebrews 6:4-6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have been redeemed from the slavery of sin and are totally clean.                                                                               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Corinthians 5:17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do not have to know </a:t>
            </a:r>
            <a:r>
              <a:rPr lang="en-US" sz="3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everything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order to be saved. </a:t>
            </a:r>
          </a:p>
        </p:txBody>
      </p:sp>
    </p:spTree>
    <p:extLst>
      <p:ext uri="{BB962C8B-B14F-4D97-AF65-F5344CB8AC3E}">
        <p14:creationId xmlns:p14="http://schemas.microsoft.com/office/powerpoint/2010/main" val="1706094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DB913D90-7839-4925-8881-F19EC4D33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01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448</TotalTime>
  <Words>191</Words>
  <Application>Microsoft Office PowerPoint</Application>
  <PresentationFormat>On-screen Show (4:3)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Is it necessary?</vt:lpstr>
      <vt:lpstr>Is Baptism Necessary? </vt:lpstr>
      <vt:lpstr>Is It Necessary? </vt:lpstr>
      <vt:lpstr>PowerPoint Presentation</vt:lpstr>
      <vt:lpstr>Things to Remember: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it necessary?</dc:title>
  <dc:creator>Brenden Ashby</dc:creator>
  <cp:lastModifiedBy>Hugh</cp:lastModifiedBy>
  <cp:revision>4</cp:revision>
  <dcterms:created xsi:type="dcterms:W3CDTF">2018-08-26T07:29:25Z</dcterms:created>
  <dcterms:modified xsi:type="dcterms:W3CDTF">2018-08-26T17:05:17Z</dcterms:modified>
</cp:coreProperties>
</file>