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1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1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0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37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8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5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4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90CFA5-4660-4F94-BC1E-12AE76ACC2AE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4DBEC8-5057-4527-9FEF-8C9E7950D35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8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wedding dress&#10;&#10;Description automatically generated">
            <a:extLst>
              <a:ext uri="{FF2B5EF4-FFF2-40B4-BE49-F238E27FC236}">
                <a16:creationId xmlns:a16="http://schemas.microsoft.com/office/drawing/2014/main" id="{694CC552-559A-419C-981E-EA23FDE9AC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5EFB0D-F4C3-42E3-9668-7F87DA43E8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2371C-719B-46AB-A684-F6BEEEE4F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6404270"/>
            <a:ext cx="7543800" cy="453730"/>
          </a:xfrm>
        </p:spPr>
        <p:txBody>
          <a:bodyPr/>
          <a:lstStyle/>
          <a:p>
            <a:pPr algn="ctr"/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15920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6E15-294D-4618-8088-65DB71FC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Marriage: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19:1-12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0E79-0918-406C-81B1-467277B1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God’s Design for Marriage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beginning vs.4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plan 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2:24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the sole right to define marriage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elements that constitute marriage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Cleave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2:14-15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one flesh (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13:4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781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6E15-294D-4618-8088-65DB71FC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Marriage: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19:1-12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0E79-0918-406C-81B1-467277B1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Disregard for God’s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question vs.7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answer; Because of your Hardness of hearts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2:16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beginning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woman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life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Except…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04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6E15-294D-4618-8088-65DB71FC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Marriage: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19:1-12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0E79-0918-406C-81B1-467277B1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Eunuchs from birth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Eunuchs by men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Eunuchs for the sake of the kingdom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is worth it!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13:4; 1 Corinthians 7:8-9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145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1358</TotalTime>
  <Words>112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Marriage </vt:lpstr>
      <vt:lpstr>Marriage: Matthew 19:1-12</vt:lpstr>
      <vt:lpstr>Marriage: Matthew 19:1-12</vt:lpstr>
      <vt:lpstr>Marriage: Matthew 19:1-12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6</cp:revision>
  <dcterms:created xsi:type="dcterms:W3CDTF">2018-12-08T16:47:06Z</dcterms:created>
  <dcterms:modified xsi:type="dcterms:W3CDTF">2018-12-09T15:25:56Z</dcterms:modified>
</cp:coreProperties>
</file>