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82" y="-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02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0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9893B6-D2E4-4A10-9E7A-CAE24250B674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AD5C54-19E1-4081-8459-0271DCA42EF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57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2870C-0637-409C-97F8-6A7F902E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5525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E83F468-2B57-427C-BE4F-713F1F899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6377636"/>
            <a:ext cx="7543800" cy="480363"/>
          </a:xfrm>
        </p:spPr>
        <p:txBody>
          <a:bodyPr/>
          <a:lstStyle/>
          <a:p>
            <a:pPr algn="ctr"/>
            <a:r>
              <a:rPr lang="en-US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78467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silver text on a white background&#10;&#10;Description automatically generated">
            <a:extLst>
              <a:ext uri="{FF2B5EF4-FFF2-40B4-BE49-F238E27FC236}">
                <a16:creationId xmlns:a16="http://schemas.microsoft.com/office/drawing/2014/main" id="{85F96381-D98F-48A5-B917-B7E8BC907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8B84-88EA-4B72-A197-4CC5C6F1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286604"/>
            <a:ext cx="8073797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Tattling Priorities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Matthew 7:21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8D2E-16E9-49EC-904F-BFC58D4EF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845733"/>
            <a:ext cx="8073797" cy="44130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do you think about?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thoughts are where it all begins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Paul’s example          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4:10-13</a:t>
            </a:r>
          </a:p>
        </p:txBody>
      </p:sp>
    </p:spTree>
    <p:extLst>
      <p:ext uri="{BB962C8B-B14F-4D97-AF65-F5344CB8AC3E}">
        <p14:creationId xmlns:p14="http://schemas.microsoft.com/office/powerpoint/2010/main" val="12181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5F107DF-2C94-4E5F-B0AE-FA92E0A43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r="6087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2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8B84-88EA-4B72-A197-4CC5C6F1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286604"/>
            <a:ext cx="8073797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Tattling Priorities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Matthew 7:21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8D2E-16E9-49EC-904F-BFC58D4EF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845733"/>
            <a:ext cx="8073797" cy="44130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do you spend your extra money?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our priority issues in this country are tied to our 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6:6, 9-10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6:17-19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8:2</a:t>
            </a:r>
          </a:p>
        </p:txBody>
      </p:sp>
    </p:spTree>
    <p:extLst>
      <p:ext uri="{BB962C8B-B14F-4D97-AF65-F5344CB8AC3E}">
        <p14:creationId xmlns:p14="http://schemas.microsoft.com/office/powerpoint/2010/main" val="30181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in the middle of a body of water&#10;&#10;Description automatically generated">
            <a:extLst>
              <a:ext uri="{FF2B5EF4-FFF2-40B4-BE49-F238E27FC236}">
                <a16:creationId xmlns:a16="http://schemas.microsoft.com/office/drawing/2014/main" id="{CC2A4FEC-2867-425D-83AA-3DBF2BEA3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E20FAD-1AF5-4C36-A095-8ECD4EDE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35179"/>
            <a:ext cx="7543800" cy="14507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do you spend your extra time?</a:t>
            </a:r>
          </a:p>
        </p:txBody>
      </p:sp>
    </p:spTree>
    <p:extLst>
      <p:ext uri="{BB962C8B-B14F-4D97-AF65-F5344CB8AC3E}">
        <p14:creationId xmlns:p14="http://schemas.microsoft.com/office/powerpoint/2010/main" val="11125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D972CF6-E575-4735-AC5F-9D4F3F865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r="1415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3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Our Tattling Priorities  Matthew 7:21</vt:lpstr>
      <vt:lpstr>PowerPoint Presentation</vt:lpstr>
      <vt:lpstr>Our Tattling Priorities  Matthew 7:21</vt:lpstr>
      <vt:lpstr>How do you spend your extra time?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2018-12-16T15:27:06Z</dcterms:created>
  <dcterms:modified xsi:type="dcterms:W3CDTF">2018-12-16T15:28:07Z</dcterms:modified>
</cp:coreProperties>
</file>