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27" autoAdjust="0"/>
  </p:normalViewPr>
  <p:slideViewPr>
    <p:cSldViewPr snapToGrid="0">
      <p:cViewPr varScale="1">
        <p:scale>
          <a:sx n="75" d="100"/>
          <a:sy n="75" d="100"/>
        </p:scale>
        <p:origin x="8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42B15-34BE-4FC9-BD3F-E6FB4B8D412F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D5B13-24A3-416D-8FD4-B3E3468F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ministry mean? (If you were thirsty and I had a pitcher of water… I would be ministering to you. So to with the gospel, if you are thirsting for righteousness and I preach to you I am ministering the word to you.)</a:t>
            </a:r>
          </a:p>
          <a:p>
            <a:endParaRPr lang="en-US" dirty="0"/>
          </a:p>
          <a:p>
            <a:r>
              <a:rPr lang="en-US" dirty="0"/>
              <a:t>Their work may </a:t>
            </a:r>
            <a:r>
              <a:rPr lang="en-US" b="1" dirty="0"/>
              <a:t>overlap</a:t>
            </a:r>
            <a:r>
              <a:rPr lang="en-US" b="0" dirty="0"/>
              <a:t> </a:t>
            </a:r>
            <a:r>
              <a:rPr lang="en-US" b="0" u="sng" dirty="0"/>
              <a:t>however,</a:t>
            </a:r>
            <a:r>
              <a:rPr lang="en-US" b="0" u="none" dirty="0"/>
              <a:t> it is not the same.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D5B13-24A3-416D-8FD4-B3E3468F94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3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Acts 4:2 – </a:t>
            </a:r>
            <a:r>
              <a:rPr lang="en-US" b="0" dirty="0"/>
              <a:t>The resurrection was preached</a:t>
            </a:r>
          </a:p>
          <a:p>
            <a:endParaRPr lang="en-US" b="0" dirty="0"/>
          </a:p>
          <a:p>
            <a:r>
              <a:rPr lang="en-US" b="0" dirty="0"/>
              <a:t>Jesus authority was preached because they were preaching the gospel, what Christ had commanded them to do. </a:t>
            </a:r>
            <a:r>
              <a:rPr lang="en-US" b="1" dirty="0"/>
              <a:t>Matthew 28:18-20</a:t>
            </a:r>
          </a:p>
          <a:p>
            <a:r>
              <a:rPr lang="en-US" b="1" dirty="0"/>
              <a:t>Acts 4:5-12</a:t>
            </a:r>
          </a:p>
          <a:p>
            <a:endParaRPr lang="en-US" b="1" dirty="0"/>
          </a:p>
          <a:p>
            <a:r>
              <a:rPr lang="en-US" b="0" dirty="0"/>
              <a:t>To preach the gospel to preach Christ resurrection, death, burial, and authority. To do less is to preach a different gospel.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D5B13-24A3-416D-8FD4-B3E3468F94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98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Salvation needs to be preached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D5B13-24A3-416D-8FD4-B3E3468F94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2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Acts 9:20</a:t>
            </a:r>
            <a:r>
              <a:rPr lang="en-US" b="0" dirty="0"/>
              <a:t> – A man may preach that Jesus was a great man, or that He was the greatest teacher, but that is relatively unimportant. To preach Christ as the Son of God, that makes a difference.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D5B13-24A3-416D-8FD4-B3E3468F94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21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Protect the church –</a:t>
            </a:r>
            <a:r>
              <a:rPr lang="en-US" b="0" dirty="0"/>
              <a:t> Elders have the primary duty in this however, the preacher </a:t>
            </a:r>
            <a:r>
              <a:rPr lang="en-US" b="0"/>
              <a:t>is supposed </a:t>
            </a:r>
            <a:r>
              <a:rPr lang="en-US" b="0" dirty="0"/>
              <a:t>to expose and refute false doctrine as well. It is a shared task.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D5B13-24A3-416D-8FD4-B3E3468F94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85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7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21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5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3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71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4BD1B0-04FA-4D7A-A749-3717CD300AE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AE138A-4837-4552-8DA5-E15A10830BD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4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window, wall, table&#10;&#10;Description automatically generated">
            <a:extLst>
              <a:ext uri="{FF2B5EF4-FFF2-40B4-BE49-F238E27FC236}">
                <a16:creationId xmlns:a16="http://schemas.microsoft.com/office/drawing/2014/main" id="{30E63808-B2DC-4AF6-878A-8C6B7324DC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" r="766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3118982"/>
            <a:ext cx="5653278" cy="2286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74379-112B-435B-865E-CA79E57A5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9137" y="3331444"/>
            <a:ext cx="4853019" cy="1229306"/>
          </a:xfrm>
        </p:spPr>
        <p:txBody>
          <a:bodyPr>
            <a:normAutofit/>
          </a:bodyPr>
          <a:lstStyle/>
          <a:p>
            <a:r>
              <a:rPr lang="en-US" sz="4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Preachers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791F2-C712-494A-B31B-18DA4FA0D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9137" y="4735799"/>
            <a:ext cx="5110740" cy="527225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2658" y="4593840"/>
            <a:ext cx="4951697" cy="0"/>
          </a:xfrm>
          <a:prstGeom prst="line">
            <a:avLst/>
          </a:prstGeom>
          <a:ln w="19050">
            <a:solidFill>
              <a:srgbClr val="85A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012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AEB1-EAF6-4444-8EC3-8638012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67A8E-9DE6-458E-A9E7-677C7FFCC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12706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Several different words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10:14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21:8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describe a different aspect of the preacher's work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20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AEB1-EAF6-4444-8EC3-8638012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86604"/>
            <a:ext cx="8127063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67A8E-9DE6-458E-A9E7-677C7FFCC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45734"/>
            <a:ext cx="812706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4:5, 1-2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from that of an Elder or Deacon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</a:t>
            </a: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24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in front of a computer&#10;&#10;Description automatically generated">
            <a:extLst>
              <a:ext uri="{FF2B5EF4-FFF2-40B4-BE49-F238E27FC236}">
                <a16:creationId xmlns:a16="http://schemas.microsoft.com/office/drawing/2014/main" id="{121D70E0-9313-4A1E-B88B-9027749D50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79EF88-9302-43C9-A7D4-D96A4384F088}"/>
              </a:ext>
            </a:extLst>
          </p:cNvPr>
          <p:cNvSpPr txBox="1"/>
          <p:nvPr/>
        </p:nvSpPr>
        <p:spPr>
          <a:xfrm>
            <a:off x="355600" y="802640"/>
            <a:ext cx="5151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Involved in Preaching?</a:t>
            </a:r>
          </a:p>
        </p:txBody>
      </p:sp>
    </p:spTree>
    <p:extLst>
      <p:ext uri="{BB962C8B-B14F-4D97-AF65-F5344CB8AC3E}">
        <p14:creationId xmlns:p14="http://schemas.microsoft.com/office/powerpoint/2010/main" val="208034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04CDBECD-9D56-4D33-B5E7-B3CAE8D60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2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335318-43CC-4BDD-916E-D70D565D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86604"/>
            <a:ext cx="8092440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 Christ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BFDDD-9622-47F0-977D-31CC6381A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1" y="1845734"/>
            <a:ext cx="809244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 of Sins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13:38-39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the Son of God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9:20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Death, burial, resurrection as facts to be believed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15:1-4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Commands to be obeyed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2:37-41</a:t>
            </a:r>
          </a:p>
        </p:txBody>
      </p:sp>
    </p:spTree>
    <p:extLst>
      <p:ext uri="{BB962C8B-B14F-4D97-AF65-F5344CB8AC3E}">
        <p14:creationId xmlns:p14="http://schemas.microsoft.com/office/powerpoint/2010/main" val="927816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335318-43CC-4BDD-916E-D70D565D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86604"/>
            <a:ext cx="8092440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Considerations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BFDDD-9622-47F0-977D-31CC6381A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1" y="1845734"/>
            <a:ext cx="809244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2:24-26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13:8-10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 the church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2:4-5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Feels the urgency of the Gospel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10:11-15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Preachers work and responsibility is the preaching of the gospel</a:t>
            </a:r>
          </a:p>
        </p:txBody>
      </p:sp>
    </p:spTree>
    <p:extLst>
      <p:ext uri="{BB962C8B-B14F-4D97-AF65-F5344CB8AC3E}">
        <p14:creationId xmlns:p14="http://schemas.microsoft.com/office/powerpoint/2010/main" val="13232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329</Words>
  <Application>Microsoft Office PowerPoint</Application>
  <PresentationFormat>On-screen Show (4:3)</PresentationFormat>
  <Paragraphs>46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Preachers</vt:lpstr>
      <vt:lpstr>Preachers</vt:lpstr>
      <vt:lpstr>Their Work</vt:lpstr>
      <vt:lpstr>PowerPoint Presentation</vt:lpstr>
      <vt:lpstr>PowerPoint Presentation</vt:lpstr>
      <vt:lpstr>Preach Christ</vt:lpstr>
      <vt:lpstr>Other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Preachers</dc:title>
  <dc:creator>Brenden Ashby</dc:creator>
  <cp:lastModifiedBy>Brenden Ashby</cp:lastModifiedBy>
  <cp:revision>9</cp:revision>
  <dcterms:created xsi:type="dcterms:W3CDTF">2018-12-02T23:11:03Z</dcterms:created>
  <dcterms:modified xsi:type="dcterms:W3CDTF">2018-12-03T00:04:51Z</dcterms:modified>
</cp:coreProperties>
</file>