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8" r:id="rId3"/>
    <p:sldId id="257"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324" autoAdjust="0"/>
  </p:normalViewPr>
  <p:slideViewPr>
    <p:cSldViewPr snapToGrid="0">
      <p:cViewPr varScale="1">
        <p:scale>
          <a:sx n="74" d="100"/>
          <a:sy n="74" d="100"/>
        </p:scale>
        <p:origin x="174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F59F9-2BEC-44AB-AAD0-4A141A70928E}" type="datetimeFigureOut">
              <a:rPr lang="en-US" smtClean="0"/>
              <a:t>2/3/2019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3F794B-A9EC-4829-84FB-830A075F9BC8}" type="slidenum">
              <a:rPr lang="en-US" smtClean="0"/>
              <a:t>‹#›</a:t>
            </a:fld>
            <a:endParaRPr lang="en-US"/>
          </a:p>
        </p:txBody>
      </p:sp>
    </p:spTree>
    <p:extLst>
      <p:ext uri="{BB962C8B-B14F-4D97-AF65-F5344CB8AC3E}">
        <p14:creationId xmlns:p14="http://schemas.microsoft.com/office/powerpoint/2010/main" val="1617190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 – Jerusalem</a:t>
            </a:r>
          </a:p>
          <a:p>
            <a:r>
              <a:rPr lang="en-US" dirty="0"/>
              <a:t>X – </a:t>
            </a:r>
            <a:r>
              <a:rPr lang="en-US" dirty="0" err="1"/>
              <a:t>Moresheth</a:t>
            </a:r>
            <a:endParaRPr lang="en-US" dirty="0"/>
          </a:p>
          <a:p>
            <a:endParaRPr lang="en-US" dirty="0"/>
          </a:p>
          <a:p>
            <a:r>
              <a:rPr lang="en-US" dirty="0"/>
              <a:t>It was about 22 miles (35 km) southwest of Jerusalem in the “lowland” or </a:t>
            </a:r>
            <a:r>
              <a:rPr lang="en-US" dirty="0" err="1"/>
              <a:t>Shephelah</a:t>
            </a:r>
            <a:r>
              <a:rPr lang="en-US" dirty="0"/>
              <a:t> region. – ESV Study Bible </a:t>
            </a:r>
          </a:p>
        </p:txBody>
      </p:sp>
      <p:sp>
        <p:nvSpPr>
          <p:cNvPr id="4" name="Slide Number Placeholder 3"/>
          <p:cNvSpPr>
            <a:spLocks noGrp="1"/>
          </p:cNvSpPr>
          <p:nvPr>
            <p:ph type="sldNum" sz="quarter" idx="5"/>
          </p:nvPr>
        </p:nvSpPr>
        <p:spPr/>
        <p:txBody>
          <a:bodyPr/>
          <a:lstStyle/>
          <a:p>
            <a:fld id="{B43F794B-A9EC-4829-84FB-830A075F9BC8}" type="slidenum">
              <a:rPr lang="en-US" smtClean="0"/>
              <a:t>2</a:t>
            </a:fld>
            <a:endParaRPr lang="en-US"/>
          </a:p>
        </p:txBody>
      </p:sp>
    </p:spTree>
    <p:extLst>
      <p:ext uri="{BB962C8B-B14F-4D97-AF65-F5344CB8AC3E}">
        <p14:creationId xmlns:p14="http://schemas.microsoft.com/office/powerpoint/2010/main" val="201327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vv. 11-13 – It may appear as all is lost and that God’s enemies are in control but they are the ones who do not see things as they are. God’s people will be victorious in the end!</a:t>
            </a:r>
          </a:p>
        </p:txBody>
      </p:sp>
      <p:sp>
        <p:nvSpPr>
          <p:cNvPr id="4" name="Slide Number Placeholder 3"/>
          <p:cNvSpPr>
            <a:spLocks noGrp="1"/>
          </p:cNvSpPr>
          <p:nvPr>
            <p:ph type="sldNum" sz="quarter" idx="5"/>
          </p:nvPr>
        </p:nvSpPr>
        <p:spPr/>
        <p:txBody>
          <a:bodyPr/>
          <a:lstStyle/>
          <a:p>
            <a:fld id="{B43F794B-A9EC-4829-84FB-830A075F9BC8}" type="slidenum">
              <a:rPr lang="en-US" smtClean="0"/>
              <a:t>4</a:t>
            </a:fld>
            <a:endParaRPr lang="en-US"/>
          </a:p>
        </p:txBody>
      </p:sp>
    </p:spTree>
    <p:extLst>
      <p:ext uri="{BB962C8B-B14F-4D97-AF65-F5344CB8AC3E}">
        <p14:creationId xmlns:p14="http://schemas.microsoft.com/office/powerpoint/2010/main" val="176202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vv. 2 </a:t>
            </a:r>
            <a:r>
              <a:rPr lang="en-US" b="1" i="1" dirty="0"/>
              <a:t>Eff-</a:t>
            </a:r>
            <a:r>
              <a:rPr lang="en-US" b="1" i="1" dirty="0" err="1"/>
              <a:t>ruh</a:t>
            </a:r>
            <a:r>
              <a:rPr lang="en-US" b="1" i="1" dirty="0"/>
              <a:t>-</a:t>
            </a:r>
            <a:r>
              <a:rPr lang="en-US" b="1" i="1" dirty="0" err="1"/>
              <a:t>thuh</a:t>
            </a:r>
            <a:endParaRPr lang="en-US" b="1" i="1" dirty="0"/>
          </a:p>
          <a:p>
            <a:r>
              <a:rPr lang="en-US" dirty="0"/>
              <a:t>vv. 5Assyrian – Historical enemy of God’s people. Northern captivity. They are a stand in or a symbol for God’s enemy in all times. </a:t>
            </a:r>
          </a:p>
        </p:txBody>
      </p:sp>
      <p:sp>
        <p:nvSpPr>
          <p:cNvPr id="4" name="Slide Number Placeholder 3"/>
          <p:cNvSpPr>
            <a:spLocks noGrp="1"/>
          </p:cNvSpPr>
          <p:nvPr>
            <p:ph type="sldNum" sz="quarter" idx="5"/>
          </p:nvPr>
        </p:nvSpPr>
        <p:spPr/>
        <p:txBody>
          <a:bodyPr/>
          <a:lstStyle/>
          <a:p>
            <a:fld id="{B43F794B-A9EC-4829-84FB-830A075F9BC8}" type="slidenum">
              <a:rPr lang="en-US" smtClean="0"/>
              <a:t>5</a:t>
            </a:fld>
            <a:endParaRPr lang="en-US"/>
          </a:p>
        </p:txBody>
      </p:sp>
    </p:spTree>
    <p:extLst>
      <p:ext uri="{BB962C8B-B14F-4D97-AF65-F5344CB8AC3E}">
        <p14:creationId xmlns:p14="http://schemas.microsoft.com/office/powerpoint/2010/main" val="226541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2/3/2019</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925A6452-C9FB-4C91-BB9E-35B16641CECD}"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51562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2307158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4535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FC2C29-16E4-4C52-9464-D9589F7F1B17}"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349239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FC2C29-16E4-4C52-9464-D9589F7F1B17}"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A6452-C9FB-4C91-BB9E-35B16641CECD}"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542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FC2C29-16E4-4C52-9464-D9589F7F1B17}"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77055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FC2C29-16E4-4C52-9464-D9589F7F1B17}" type="datetimeFigureOut">
              <a:rPr lang="en-US" smtClean="0"/>
              <a:t>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869509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FC2C29-16E4-4C52-9464-D9589F7F1B17}" type="datetimeFigureOut">
              <a:rPr lang="en-US" smtClean="0"/>
              <a:t>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89903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C2C29-16E4-4C52-9464-D9589F7F1B17}" type="datetimeFigureOut">
              <a:rPr lang="en-US" smtClean="0"/>
              <a:t>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A6452-C9FB-4C91-BB9E-35B16641CECD}" type="slidenum">
              <a:rPr lang="en-US" smtClean="0"/>
              <a:t>‹#›</a:t>
            </a:fld>
            <a:endParaRPr lang="en-US"/>
          </a:p>
        </p:txBody>
      </p:sp>
    </p:spTree>
    <p:extLst>
      <p:ext uri="{BB962C8B-B14F-4D97-AF65-F5344CB8AC3E}">
        <p14:creationId xmlns:p14="http://schemas.microsoft.com/office/powerpoint/2010/main" val="2406756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7FC2C29-16E4-4C52-9464-D9589F7F1B17}"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5034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7FC2C29-16E4-4C52-9464-D9589F7F1B17}" type="datetimeFigureOut">
              <a:rPr lang="en-US" smtClean="0"/>
              <a:t>2/3/2019</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925A6452-C9FB-4C91-BB9E-35B16641CECD}"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8667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7FC2C29-16E4-4C52-9464-D9589F7F1B17}" type="datetimeFigureOut">
              <a:rPr lang="en-US" smtClean="0"/>
              <a:t>2/3/2019</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25A6452-C9FB-4C91-BB9E-35B16641CECD}" type="slidenum">
              <a:rPr lang="en-US" smtClean="0"/>
              <a:t>‹#›</a:t>
            </a:fld>
            <a:endParaRPr lang="en-US"/>
          </a:p>
        </p:txBody>
      </p:sp>
    </p:spTree>
    <p:extLst>
      <p:ext uri="{BB962C8B-B14F-4D97-AF65-F5344CB8AC3E}">
        <p14:creationId xmlns:p14="http://schemas.microsoft.com/office/powerpoint/2010/main" val="33921213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5" name="Picture 4" descr="An old photo of a person&#10;&#10;Description automatically generated">
            <a:extLst>
              <a:ext uri="{FF2B5EF4-FFF2-40B4-BE49-F238E27FC236}">
                <a16:creationId xmlns:a16="http://schemas.microsoft.com/office/drawing/2014/main" id="{04039969-4084-42F7-BA18-240937B810E0}"/>
              </a:ext>
            </a:extLst>
          </p:cNvPr>
          <p:cNvPicPr>
            <a:picLocks noChangeAspect="1"/>
          </p:cNvPicPr>
          <p:nvPr/>
        </p:nvPicPr>
        <p:blipFill rotWithShape="1">
          <a:blip r:embed="rId2">
            <a:extLst>
              <a:ext uri="{28A0092B-C50C-407E-A947-70E740481C1C}">
                <a14:useLocalDpi xmlns:a14="http://schemas.microsoft.com/office/drawing/2010/main" val="0"/>
              </a:ext>
            </a:extLst>
          </a:blip>
          <a:srcRect l="3771" r="23024" b="2824"/>
          <a:stretch/>
        </p:blipFill>
        <p:spPr>
          <a:xfrm>
            <a:off x="1" y="10"/>
            <a:ext cx="9143771" cy="6857990"/>
          </a:xfrm>
          <a:prstGeom prst="rect">
            <a:avLst/>
          </a:prstGeom>
        </p:spPr>
      </p:pic>
      <p:sp>
        <p:nvSpPr>
          <p:cNvPr id="10" name="Rectangle 9">
            <a:extLst>
              <a:ext uri="{FF2B5EF4-FFF2-40B4-BE49-F238E27FC236}">
                <a16:creationId xmlns:a16="http://schemas.microsoft.com/office/drawing/2014/main" id="{A4092ECB-D375-4A85-AD6E-85644D2A99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2" y="3064931"/>
            <a:ext cx="6219780"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02E5CA-6168-4559-9EF1-BDBD6C20998E}"/>
              </a:ext>
            </a:extLst>
          </p:cNvPr>
          <p:cNvSpPr>
            <a:spLocks noGrp="1"/>
          </p:cNvSpPr>
          <p:nvPr>
            <p:ph type="ctrTitle"/>
          </p:nvPr>
        </p:nvSpPr>
        <p:spPr>
          <a:xfrm>
            <a:off x="975394" y="3236470"/>
            <a:ext cx="5121783" cy="1252601"/>
          </a:xfrm>
        </p:spPr>
        <p:txBody>
          <a:bodyPr>
            <a:normAutofit/>
          </a:bodyPr>
          <a:lstStyle/>
          <a:p>
            <a:pPr algn="r"/>
            <a:r>
              <a:rPr lang="en-US" sz="3800" dirty="0">
                <a:solidFill>
                  <a:srgbClr val="FFFFFE"/>
                </a:solidFill>
              </a:rPr>
              <a:t>Who is like Jehovah</a:t>
            </a:r>
          </a:p>
        </p:txBody>
      </p:sp>
      <p:sp>
        <p:nvSpPr>
          <p:cNvPr id="3" name="Subtitle 2">
            <a:extLst>
              <a:ext uri="{FF2B5EF4-FFF2-40B4-BE49-F238E27FC236}">
                <a16:creationId xmlns:a16="http://schemas.microsoft.com/office/drawing/2014/main" id="{CA587658-445E-4BEA-8DA3-0937D40D2DDE}"/>
              </a:ext>
            </a:extLst>
          </p:cNvPr>
          <p:cNvSpPr>
            <a:spLocks noGrp="1"/>
          </p:cNvSpPr>
          <p:nvPr>
            <p:ph type="subTitle" idx="1"/>
          </p:nvPr>
        </p:nvSpPr>
        <p:spPr>
          <a:xfrm>
            <a:off x="975393" y="4669144"/>
            <a:ext cx="5121783" cy="716529"/>
          </a:xfrm>
        </p:spPr>
        <p:txBody>
          <a:bodyPr>
            <a:normAutofit/>
          </a:bodyPr>
          <a:lstStyle/>
          <a:p>
            <a:pPr algn="r"/>
            <a:r>
              <a:rPr lang="en-US" sz="1400" b="1" i="1" dirty="0">
                <a:solidFill>
                  <a:srgbClr val="FFFF00"/>
                </a:solidFill>
              </a:rPr>
              <a:t>Churchofchristtucson.org</a:t>
            </a:r>
          </a:p>
        </p:txBody>
      </p:sp>
      <p:cxnSp>
        <p:nvCxnSpPr>
          <p:cNvPr id="12" name="Straight Connector 11">
            <a:extLst>
              <a:ext uri="{FF2B5EF4-FFF2-40B4-BE49-F238E27FC236}">
                <a16:creationId xmlns:a16="http://schemas.microsoft.com/office/drawing/2014/main" id="{B6C1711D-6DAC-4FE1-B7B6-AC8A81B84C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75393" y="4666480"/>
            <a:ext cx="512178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9481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1BB306B3-212C-4C70-961D-E737ACFC4F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Star: 6 Points 3">
            <a:extLst>
              <a:ext uri="{FF2B5EF4-FFF2-40B4-BE49-F238E27FC236}">
                <a16:creationId xmlns:a16="http://schemas.microsoft.com/office/drawing/2014/main" id="{F3CDC643-0343-473A-8C19-7A4D79445B9F}"/>
              </a:ext>
            </a:extLst>
          </p:cNvPr>
          <p:cNvSpPr/>
          <p:nvPr/>
        </p:nvSpPr>
        <p:spPr>
          <a:xfrm>
            <a:off x="3746377" y="2920753"/>
            <a:ext cx="337351" cy="417252"/>
          </a:xfrm>
          <a:prstGeom prst="star6">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Multiplication Sign 4">
            <a:extLst>
              <a:ext uri="{FF2B5EF4-FFF2-40B4-BE49-F238E27FC236}">
                <a16:creationId xmlns:a16="http://schemas.microsoft.com/office/drawing/2014/main" id="{E98511F5-873C-4F6C-92DF-7B03E59D1AC5}"/>
              </a:ext>
            </a:extLst>
          </p:cNvPr>
          <p:cNvSpPr/>
          <p:nvPr/>
        </p:nvSpPr>
        <p:spPr>
          <a:xfrm>
            <a:off x="2823098" y="3159341"/>
            <a:ext cx="585927" cy="539318"/>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57539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804520"/>
            <a:ext cx="7411152" cy="1049235"/>
          </a:xfrm>
        </p:spPr>
        <p:txBody>
          <a:bodyPr>
            <a:normAutofit/>
          </a:bodyPr>
          <a:lstStyle/>
          <a:p>
            <a:r>
              <a:rPr lang="en-US" sz="4000" dirty="0"/>
              <a:t>Micah 1-3:</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fontScale="92500" lnSpcReduction="10000"/>
          </a:bodyPr>
          <a:lstStyle/>
          <a:p>
            <a:r>
              <a:rPr lang="en-US" sz="3200" b="1" dirty="0"/>
              <a:t>Message of destruction </a:t>
            </a:r>
          </a:p>
          <a:p>
            <a:r>
              <a:rPr lang="en-US" sz="3200" b="1" dirty="0"/>
              <a:t>Land is full of oppressors</a:t>
            </a:r>
          </a:p>
          <a:p>
            <a:pPr lvl="1"/>
            <a:r>
              <a:rPr lang="en-US" sz="2800" b="1" dirty="0"/>
              <a:t>Silence God’s prophets</a:t>
            </a:r>
          </a:p>
          <a:p>
            <a:pPr lvl="1"/>
            <a:r>
              <a:rPr lang="en-US" sz="2800" b="1" dirty="0"/>
              <a:t>They take from and cheat the poor</a:t>
            </a:r>
          </a:p>
          <a:p>
            <a:r>
              <a:rPr lang="en-US" sz="3200" b="1" dirty="0"/>
              <a:t>Land is full of wicked leaders</a:t>
            </a:r>
          </a:p>
          <a:p>
            <a:pPr lvl="1"/>
            <a:r>
              <a:rPr lang="en-US" sz="2800" b="1" dirty="0"/>
              <a:t>Leaders, Prophets, and priest</a:t>
            </a:r>
          </a:p>
          <a:p>
            <a:r>
              <a:rPr lang="en-US" sz="3200" b="1" dirty="0"/>
              <a:t>This judgement is inescapable </a:t>
            </a:r>
          </a:p>
        </p:txBody>
      </p:sp>
    </p:spTree>
    <p:extLst>
      <p:ext uri="{BB962C8B-B14F-4D97-AF65-F5344CB8AC3E}">
        <p14:creationId xmlns:p14="http://schemas.microsoft.com/office/powerpoint/2010/main" val="1316119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804520"/>
            <a:ext cx="7411152" cy="1049235"/>
          </a:xfrm>
        </p:spPr>
        <p:txBody>
          <a:bodyPr>
            <a:normAutofit fontScale="90000"/>
          </a:bodyPr>
          <a:lstStyle/>
          <a:p>
            <a:r>
              <a:rPr lang="en-US" sz="4000" dirty="0"/>
              <a:t>Micah 4: Peaceful latter days</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a:bodyPr>
          <a:lstStyle/>
          <a:p>
            <a:r>
              <a:rPr lang="en-US" sz="3200" b="1" dirty="0"/>
              <a:t>All peoples will seek God </a:t>
            </a:r>
            <a:r>
              <a:rPr lang="en-US" sz="3200" b="1" dirty="0">
                <a:solidFill>
                  <a:srgbClr val="FF0000"/>
                </a:solidFill>
              </a:rPr>
              <a:t>vv.1-5</a:t>
            </a:r>
          </a:p>
          <a:p>
            <a:pPr lvl="1"/>
            <a:r>
              <a:rPr lang="en-US" sz="3200" b="1" dirty="0">
                <a:solidFill>
                  <a:srgbClr val="FF0000"/>
                </a:solidFill>
              </a:rPr>
              <a:t>Cf. Isa. 2:2-3; Acts 2</a:t>
            </a:r>
          </a:p>
          <a:p>
            <a:r>
              <a:rPr lang="en-US" sz="3200" b="1" dirty="0"/>
              <a:t>They will be a holy nation to God </a:t>
            </a:r>
            <a:r>
              <a:rPr lang="en-US" sz="3200" b="1" dirty="0">
                <a:solidFill>
                  <a:srgbClr val="FF0000"/>
                </a:solidFill>
              </a:rPr>
              <a:t>vv.6-8</a:t>
            </a:r>
          </a:p>
          <a:p>
            <a:r>
              <a:rPr lang="en-US" sz="3200" b="1" dirty="0"/>
              <a:t>Captivity is happening now </a:t>
            </a:r>
            <a:r>
              <a:rPr lang="en-US" sz="3200" b="1" dirty="0">
                <a:solidFill>
                  <a:srgbClr val="FF0000"/>
                </a:solidFill>
              </a:rPr>
              <a:t>vv.9-13</a:t>
            </a:r>
          </a:p>
          <a:p>
            <a:endParaRPr lang="en-US" sz="3200" b="1" dirty="0"/>
          </a:p>
        </p:txBody>
      </p:sp>
    </p:spTree>
    <p:extLst>
      <p:ext uri="{BB962C8B-B14F-4D97-AF65-F5344CB8AC3E}">
        <p14:creationId xmlns:p14="http://schemas.microsoft.com/office/powerpoint/2010/main" val="1019669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F6B5A-B0DD-4E57-875C-4EC0893BBF68}"/>
              </a:ext>
            </a:extLst>
          </p:cNvPr>
          <p:cNvSpPr>
            <a:spLocks noGrp="1"/>
          </p:cNvSpPr>
          <p:nvPr>
            <p:ph type="title"/>
          </p:nvPr>
        </p:nvSpPr>
        <p:spPr>
          <a:xfrm>
            <a:off x="603683" y="804520"/>
            <a:ext cx="7411152" cy="1049235"/>
          </a:xfrm>
        </p:spPr>
        <p:txBody>
          <a:bodyPr>
            <a:normAutofit fontScale="90000"/>
          </a:bodyPr>
          <a:lstStyle/>
          <a:p>
            <a:r>
              <a:rPr lang="en-US" sz="4000" dirty="0"/>
              <a:t>Micah 5: The redeemer comes</a:t>
            </a:r>
          </a:p>
        </p:txBody>
      </p:sp>
      <p:sp>
        <p:nvSpPr>
          <p:cNvPr id="3" name="Content Placeholder 2">
            <a:extLst>
              <a:ext uri="{FF2B5EF4-FFF2-40B4-BE49-F238E27FC236}">
                <a16:creationId xmlns:a16="http://schemas.microsoft.com/office/drawing/2014/main" id="{609B9144-9E3D-451D-A077-9DE0E40B987D}"/>
              </a:ext>
            </a:extLst>
          </p:cNvPr>
          <p:cNvSpPr>
            <a:spLocks noGrp="1"/>
          </p:cNvSpPr>
          <p:nvPr>
            <p:ph idx="1"/>
          </p:nvPr>
        </p:nvSpPr>
        <p:spPr>
          <a:xfrm>
            <a:off x="603683" y="2015733"/>
            <a:ext cx="7411152" cy="4037747"/>
          </a:xfrm>
        </p:spPr>
        <p:txBody>
          <a:bodyPr>
            <a:normAutofit/>
          </a:bodyPr>
          <a:lstStyle/>
          <a:p>
            <a:r>
              <a:rPr lang="en-US" sz="3200" b="1" dirty="0"/>
              <a:t>A redeemer is coming </a:t>
            </a:r>
            <a:r>
              <a:rPr lang="en-US" sz="3200" b="1" dirty="0">
                <a:solidFill>
                  <a:srgbClr val="FF0000"/>
                </a:solidFill>
              </a:rPr>
              <a:t>vv.1-5a</a:t>
            </a:r>
          </a:p>
          <a:p>
            <a:pPr lvl="1"/>
            <a:r>
              <a:rPr lang="en-US" sz="2800" b="1" dirty="0">
                <a:solidFill>
                  <a:srgbClr val="FF0000"/>
                </a:solidFill>
              </a:rPr>
              <a:t>vv.2 </a:t>
            </a:r>
            <a:r>
              <a:rPr lang="en-US" sz="2800" b="1" dirty="0"/>
              <a:t>is quoted in </a:t>
            </a:r>
            <a:r>
              <a:rPr lang="en-US" sz="2800" b="1" dirty="0">
                <a:solidFill>
                  <a:srgbClr val="FF0000"/>
                </a:solidFill>
              </a:rPr>
              <a:t>Matthew 2:6</a:t>
            </a:r>
          </a:p>
          <a:p>
            <a:r>
              <a:rPr lang="en-US" sz="3200" b="1" dirty="0"/>
              <a:t>He will be their peace </a:t>
            </a:r>
            <a:r>
              <a:rPr lang="en-US" sz="3200" b="1" dirty="0">
                <a:solidFill>
                  <a:srgbClr val="FF0000"/>
                </a:solidFill>
              </a:rPr>
              <a:t>vv.5b-6</a:t>
            </a:r>
          </a:p>
          <a:p>
            <a:r>
              <a:rPr lang="en-US" sz="3200" b="1" dirty="0"/>
              <a:t>He will be their strength </a:t>
            </a:r>
            <a:r>
              <a:rPr lang="en-US" sz="3200" b="1" dirty="0">
                <a:solidFill>
                  <a:srgbClr val="FF0000"/>
                </a:solidFill>
              </a:rPr>
              <a:t>vv.7-9</a:t>
            </a:r>
          </a:p>
          <a:p>
            <a:r>
              <a:rPr lang="en-US" sz="3200" b="1" dirty="0"/>
              <a:t>He will be their victory </a:t>
            </a:r>
            <a:r>
              <a:rPr lang="en-US" sz="3200" b="1" dirty="0">
                <a:solidFill>
                  <a:srgbClr val="FF0000"/>
                </a:solidFill>
              </a:rPr>
              <a:t>vv.10-15</a:t>
            </a:r>
          </a:p>
        </p:txBody>
      </p:sp>
    </p:spTree>
    <p:extLst>
      <p:ext uri="{BB962C8B-B14F-4D97-AF65-F5344CB8AC3E}">
        <p14:creationId xmlns:p14="http://schemas.microsoft.com/office/powerpoint/2010/main" val="5646897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236</Words>
  <Application>Microsoft Office PowerPoint</Application>
  <PresentationFormat>On-screen Show (4:3)</PresentationFormat>
  <Paragraphs>31</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Gill Sans MT</vt:lpstr>
      <vt:lpstr>Gallery</vt:lpstr>
      <vt:lpstr>Who is like Jehovah</vt:lpstr>
      <vt:lpstr>PowerPoint Presentation</vt:lpstr>
      <vt:lpstr>Micah 1-3:</vt:lpstr>
      <vt:lpstr>Micah 4: Peaceful latter days</vt:lpstr>
      <vt:lpstr>Micah 5: The redeemer 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like Jehovah</dc:title>
  <dc:creator>Brenden Ashby</dc:creator>
  <cp:lastModifiedBy>Brenden Ashby</cp:lastModifiedBy>
  <cp:revision>19</cp:revision>
  <dcterms:created xsi:type="dcterms:W3CDTF">2019-01-27T06:36:25Z</dcterms:created>
  <dcterms:modified xsi:type="dcterms:W3CDTF">2019-02-04T00:04:40Z</dcterms:modified>
</cp:coreProperties>
</file>