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sldIdLst>
    <p:sldId id="256" r:id="rId2"/>
    <p:sldId id="258" r:id="rId3"/>
    <p:sldId id="261" r:id="rId4"/>
    <p:sldId id="260" r:id="rId5"/>
    <p:sldId id="265" r:id="rId6"/>
    <p:sldId id="266" r:id="rId7"/>
    <p:sldId id="259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BEB8-0BAF-4843-8879-37110B7F7DAC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11AE289-AEEF-4338-AC86-DDEB00A5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4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BEB8-0BAF-4843-8879-37110B7F7DAC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11AE289-AEEF-4338-AC86-DDEB00A5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35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BEB8-0BAF-4843-8879-37110B7F7DAC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11AE289-AEEF-4338-AC86-DDEB00A557C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384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BEB8-0BAF-4843-8879-37110B7F7DAC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11AE289-AEEF-4338-AC86-DDEB00A5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3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BEB8-0BAF-4843-8879-37110B7F7DAC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11AE289-AEEF-4338-AC86-DDEB00A557C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126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BEB8-0BAF-4843-8879-37110B7F7DAC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11AE289-AEEF-4338-AC86-DDEB00A5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3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BEB8-0BAF-4843-8879-37110B7F7DAC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E289-AEEF-4338-AC86-DDEB00A5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4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BEB8-0BAF-4843-8879-37110B7F7DAC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E289-AEEF-4338-AC86-DDEB00A5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3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BEB8-0BAF-4843-8879-37110B7F7DAC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E289-AEEF-4338-AC86-DDEB00A5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7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BEB8-0BAF-4843-8879-37110B7F7DAC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11AE289-AEEF-4338-AC86-DDEB00A5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3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BEB8-0BAF-4843-8879-37110B7F7DAC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11AE289-AEEF-4338-AC86-DDEB00A5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3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BEB8-0BAF-4843-8879-37110B7F7DAC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11AE289-AEEF-4338-AC86-DDEB00A5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5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BEB8-0BAF-4843-8879-37110B7F7DAC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E289-AEEF-4338-AC86-DDEB00A5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6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BEB8-0BAF-4843-8879-37110B7F7DAC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E289-AEEF-4338-AC86-DDEB00A5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1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BEB8-0BAF-4843-8879-37110B7F7DAC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E289-AEEF-4338-AC86-DDEB00A5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8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BEB8-0BAF-4843-8879-37110B7F7DAC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11AE289-AEEF-4338-AC86-DDEB00A5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9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1BEB8-0BAF-4843-8879-37110B7F7DAC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11AE289-AEEF-4338-AC86-DDEB00A5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9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  <p:sldLayoutId id="2147483913" r:id="rId15"/>
    <p:sldLayoutId id="2147483914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ky, outdoor&#10;&#10;Description automatically generated">
            <a:extLst>
              <a:ext uri="{FF2B5EF4-FFF2-40B4-BE49-F238E27FC236}">
                <a16:creationId xmlns:a16="http://schemas.microsoft.com/office/drawing/2014/main" id="{B2F1F44C-F7B0-4523-AA0C-787F6795EF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18" t="909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2F2D0089-EE06-49C0-9C5F-56B94DF2D3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3632297"/>
            <a:ext cx="7951572" cy="2170389"/>
          </a:xfrm>
          <a:custGeom>
            <a:avLst/>
            <a:gdLst>
              <a:gd name="T0" fmla="*/ 2253 w 2259"/>
              <a:gd name="T1" fmla="*/ 195 h 413"/>
              <a:gd name="T2" fmla="*/ 2064 w 2259"/>
              <a:gd name="T3" fmla="*/ 7 h 413"/>
              <a:gd name="T4" fmla="*/ 2062 w 2259"/>
              <a:gd name="T5" fmla="*/ 5 h 413"/>
              <a:gd name="T6" fmla="*/ 2048 w 2259"/>
              <a:gd name="T7" fmla="*/ 0 h 413"/>
              <a:gd name="T8" fmla="*/ 891 w 2259"/>
              <a:gd name="T9" fmla="*/ 0 h 413"/>
              <a:gd name="T10" fmla="*/ 851 w 2259"/>
              <a:gd name="T11" fmla="*/ 0 h 413"/>
              <a:gd name="T12" fmla="*/ 541 w 2259"/>
              <a:gd name="T13" fmla="*/ 0 h 413"/>
              <a:gd name="T14" fmla="*/ 54 w 2259"/>
              <a:gd name="T15" fmla="*/ 0 h 413"/>
              <a:gd name="T16" fmla="*/ 0 w 2259"/>
              <a:gd name="T17" fmla="*/ 0 h 413"/>
              <a:gd name="T18" fmla="*/ 0 w 2259"/>
              <a:gd name="T19" fmla="*/ 413 h 413"/>
              <a:gd name="T20" fmla="*/ 54 w 2259"/>
              <a:gd name="T21" fmla="*/ 413 h 413"/>
              <a:gd name="T22" fmla="*/ 541 w 2259"/>
              <a:gd name="T23" fmla="*/ 413 h 413"/>
              <a:gd name="T24" fmla="*/ 851 w 2259"/>
              <a:gd name="T25" fmla="*/ 413 h 413"/>
              <a:gd name="T26" fmla="*/ 891 w 2259"/>
              <a:gd name="T27" fmla="*/ 413 h 413"/>
              <a:gd name="T28" fmla="*/ 2048 w 2259"/>
              <a:gd name="T29" fmla="*/ 413 h 413"/>
              <a:gd name="T30" fmla="*/ 2062 w 2259"/>
              <a:gd name="T31" fmla="*/ 408 h 413"/>
              <a:gd name="T32" fmla="*/ 2064 w 2259"/>
              <a:gd name="T33" fmla="*/ 406 h 413"/>
              <a:gd name="T34" fmla="*/ 2253 w 2259"/>
              <a:gd name="T35" fmla="*/ 217 h 413"/>
              <a:gd name="T36" fmla="*/ 2253 w 2259"/>
              <a:gd name="T37" fmla="*/ 195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259" h="413">
                <a:moveTo>
                  <a:pt x="2253" y="195"/>
                </a:moveTo>
                <a:cubicBezTo>
                  <a:pt x="2064" y="7"/>
                  <a:pt x="2064" y="7"/>
                  <a:pt x="2064" y="7"/>
                </a:cubicBezTo>
                <a:cubicBezTo>
                  <a:pt x="2064" y="6"/>
                  <a:pt x="2063" y="5"/>
                  <a:pt x="2062" y="5"/>
                </a:cubicBezTo>
                <a:cubicBezTo>
                  <a:pt x="2058" y="2"/>
                  <a:pt x="2053" y="0"/>
                  <a:pt x="2048" y="0"/>
                </a:cubicBezTo>
                <a:cubicBezTo>
                  <a:pt x="891" y="0"/>
                  <a:pt x="891" y="0"/>
                  <a:pt x="891" y="0"/>
                </a:cubicBezTo>
                <a:cubicBezTo>
                  <a:pt x="851" y="0"/>
                  <a:pt x="851" y="0"/>
                  <a:pt x="851" y="0"/>
                </a:cubicBezTo>
                <a:cubicBezTo>
                  <a:pt x="541" y="0"/>
                  <a:pt x="541" y="0"/>
                  <a:pt x="541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13"/>
                  <a:pt x="0" y="413"/>
                  <a:pt x="0" y="413"/>
                </a:cubicBezTo>
                <a:cubicBezTo>
                  <a:pt x="54" y="413"/>
                  <a:pt x="54" y="413"/>
                  <a:pt x="54" y="413"/>
                </a:cubicBezTo>
                <a:cubicBezTo>
                  <a:pt x="541" y="413"/>
                  <a:pt x="541" y="413"/>
                  <a:pt x="541" y="413"/>
                </a:cubicBezTo>
                <a:cubicBezTo>
                  <a:pt x="851" y="413"/>
                  <a:pt x="851" y="413"/>
                  <a:pt x="851" y="413"/>
                </a:cubicBezTo>
                <a:cubicBezTo>
                  <a:pt x="891" y="413"/>
                  <a:pt x="891" y="413"/>
                  <a:pt x="891" y="413"/>
                </a:cubicBezTo>
                <a:cubicBezTo>
                  <a:pt x="2048" y="413"/>
                  <a:pt x="2048" y="413"/>
                  <a:pt x="2048" y="413"/>
                </a:cubicBezTo>
                <a:cubicBezTo>
                  <a:pt x="2053" y="413"/>
                  <a:pt x="2058" y="411"/>
                  <a:pt x="2062" y="408"/>
                </a:cubicBezTo>
                <a:cubicBezTo>
                  <a:pt x="2063" y="407"/>
                  <a:pt x="2064" y="406"/>
                  <a:pt x="2064" y="406"/>
                </a:cubicBezTo>
                <a:cubicBezTo>
                  <a:pt x="2253" y="217"/>
                  <a:pt x="2253" y="217"/>
                  <a:pt x="2253" y="217"/>
                </a:cubicBezTo>
                <a:cubicBezTo>
                  <a:pt x="2259" y="211"/>
                  <a:pt x="2259" y="201"/>
                  <a:pt x="2253" y="195"/>
                </a:cubicBezTo>
                <a:close/>
              </a:path>
            </a:pathLst>
          </a:custGeom>
          <a:solidFill>
            <a:schemeClr val="tx1">
              <a:alpha val="92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E5A59F-4863-4219-92B4-31D59C291B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799" y="3962400"/>
            <a:ext cx="6343650" cy="95891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Study on Angels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64972C-B6E6-4C54-BA30-DA2D3D90D4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799" y="4944531"/>
            <a:ext cx="6343650" cy="524935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rgbClr val="FFFF00"/>
                </a:solidFill>
              </a:rPr>
              <a:t>Churchofcristtucson.org</a:t>
            </a:r>
          </a:p>
        </p:txBody>
      </p:sp>
    </p:spTree>
    <p:extLst>
      <p:ext uri="{BB962C8B-B14F-4D97-AF65-F5344CB8AC3E}">
        <p14:creationId xmlns:p14="http://schemas.microsoft.com/office/powerpoint/2010/main" val="117590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D8833-1F94-4187-B98D-843AE52C7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427" y="624110"/>
            <a:ext cx="7113973" cy="867339"/>
          </a:xfrm>
        </p:spPr>
        <p:txBody>
          <a:bodyPr/>
          <a:lstStyle/>
          <a:p>
            <a:r>
              <a:rPr lang="en-US" b="1" dirty="0"/>
              <a:t>A Study on Angels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438F5-3E2F-4444-929E-923BC3362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427" y="1491449"/>
            <a:ext cx="7368466" cy="526445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 we study: 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a lot of speculation, we need to be satisfied with what God has revealed 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4:11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series may raise more questions than answer 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Deut. 29:29</a:t>
            </a:r>
          </a:p>
          <a:p>
            <a:pPr marL="457200" lvl="1" indent="0">
              <a:buNone/>
            </a:pP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509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0C10F-C369-428D-93E5-40293C1DE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Tonight</a:t>
            </a:r>
            <a:r>
              <a:rPr lang="en-US" dirty="0"/>
              <a:t>: What Do Angels Look Like?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2674B3-DDF7-4033-B9C9-5BAE22A26A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30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D8833-1F94-4187-B98D-843AE52C7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427" y="624110"/>
            <a:ext cx="7113973" cy="867339"/>
          </a:xfrm>
        </p:spPr>
        <p:txBody>
          <a:bodyPr/>
          <a:lstStyle/>
          <a:p>
            <a:r>
              <a:rPr lang="en-US" b="1" dirty="0"/>
              <a:t>A Study on Angels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438F5-3E2F-4444-929E-923BC3362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091" y="1491449"/>
            <a:ext cx="8069802" cy="5264457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What do angels look like?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no specific way in how they look, in some cases they look like:</a:t>
            </a:r>
          </a:p>
          <a:p>
            <a:pPr lvl="2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Men.                                                             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Dan. 8:15; Heb. 13:2; Gen. 19:1-5</a:t>
            </a:r>
          </a:p>
          <a:p>
            <a:pPr lvl="2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are always referred to as males.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1:10; Luke 24:4</a:t>
            </a:r>
          </a:p>
          <a:p>
            <a:pPr lvl="2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Soldiers with swords.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Joshua 5:13-15</a:t>
            </a:r>
          </a:p>
          <a:p>
            <a:pPr lvl="2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Something exceedingly brilliant.                   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24:4; Daniel 10:5-6; 2 Cor. 11:14</a:t>
            </a:r>
          </a:p>
        </p:txBody>
      </p:sp>
    </p:spTree>
    <p:extLst>
      <p:ext uri="{BB962C8B-B14F-4D97-AF65-F5344CB8AC3E}">
        <p14:creationId xmlns:p14="http://schemas.microsoft.com/office/powerpoint/2010/main" val="2912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D8833-1F94-4187-B98D-843AE52C7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427" y="624110"/>
            <a:ext cx="7113973" cy="867339"/>
          </a:xfrm>
        </p:spPr>
        <p:txBody>
          <a:bodyPr/>
          <a:lstStyle/>
          <a:p>
            <a:r>
              <a:rPr lang="en-US" b="1" dirty="0"/>
              <a:t>A Study on Angels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438F5-3E2F-4444-929E-923BC3362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91449"/>
            <a:ext cx="8179293" cy="5264457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What do angels look like?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no specific way in how they look, in some cases they look like:</a:t>
            </a:r>
          </a:p>
          <a:p>
            <a:pPr lvl="2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Something fearful                                        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Judges 13:6; Luke 2:9; Matt. 28:2-4</a:t>
            </a:r>
          </a:p>
          <a:p>
            <a:pPr lvl="2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Something hard to imagine                            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Ezek. 1:5-12</a:t>
            </a:r>
          </a:p>
          <a:p>
            <a:pPr lvl="2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army ready to fight                                    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Kings 6:15-17</a:t>
            </a:r>
          </a:p>
          <a:p>
            <a:pPr lvl="2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Clearly as celestial beings                          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 3:21-25, 28</a:t>
            </a:r>
          </a:p>
        </p:txBody>
      </p:sp>
    </p:spTree>
    <p:extLst>
      <p:ext uri="{BB962C8B-B14F-4D97-AF65-F5344CB8AC3E}">
        <p14:creationId xmlns:p14="http://schemas.microsoft.com/office/powerpoint/2010/main" val="155476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D8833-1F94-4187-B98D-843AE52C7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427" y="624110"/>
            <a:ext cx="7113973" cy="867339"/>
          </a:xfrm>
        </p:spPr>
        <p:txBody>
          <a:bodyPr/>
          <a:lstStyle/>
          <a:p>
            <a:r>
              <a:rPr lang="en-US" b="1" dirty="0"/>
              <a:t>A Study on Angels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438F5-3E2F-4444-929E-923BC3362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427" y="1491449"/>
            <a:ext cx="7368466" cy="526445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angels have wings?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bible describe angels as beings that fly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Rev. 8:13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cherubim have four wings                            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Ezek. 10:18-21; 1 Kings 8:6-7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seraphim have six wings                                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6:1-2, 6 </a:t>
            </a:r>
          </a:p>
        </p:txBody>
      </p:sp>
    </p:spTree>
    <p:extLst>
      <p:ext uri="{BB962C8B-B14F-4D97-AF65-F5344CB8AC3E}">
        <p14:creationId xmlns:p14="http://schemas.microsoft.com/office/powerpoint/2010/main" val="385281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satMod val="92000"/>
                <a:lumMod val="120000"/>
              </a:schemeClr>
            </a:gs>
            <a:gs pos="100000">
              <a:schemeClr val="bg1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roup 45">
            <a:extLst>
              <a:ext uri="{FF2B5EF4-FFF2-40B4-BE49-F238E27FC236}">
                <a16:creationId xmlns:a16="http://schemas.microsoft.com/office/drawing/2014/main" id="{7B7EFD05-5F12-420E-8AEF-74D5EF9D5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47" name="Freeform 11">
              <a:extLst>
                <a:ext uri="{FF2B5EF4-FFF2-40B4-BE49-F238E27FC236}">
                  <a16:creationId xmlns:a16="http://schemas.microsoft.com/office/drawing/2014/main" id="{6B6786B7-9BA0-488B-8C6B-1C5BB4E2A5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12">
              <a:extLst>
                <a:ext uri="{FF2B5EF4-FFF2-40B4-BE49-F238E27FC236}">
                  <a16:creationId xmlns:a16="http://schemas.microsoft.com/office/drawing/2014/main" id="{ACF6C842-D596-43D3-B584-5672E0D331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9" name="Freeform 13">
              <a:extLst>
                <a:ext uri="{FF2B5EF4-FFF2-40B4-BE49-F238E27FC236}">
                  <a16:creationId xmlns:a16="http://schemas.microsoft.com/office/drawing/2014/main" id="{6DF84F3E-35FA-497B-B6FA-F453E82F3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0" name="Freeform 14">
              <a:extLst>
                <a:ext uri="{FF2B5EF4-FFF2-40B4-BE49-F238E27FC236}">
                  <a16:creationId xmlns:a16="http://schemas.microsoft.com/office/drawing/2014/main" id="{2846D7FA-E05C-448E-B156-F77C205A1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1" name="Freeform 15">
              <a:extLst>
                <a:ext uri="{FF2B5EF4-FFF2-40B4-BE49-F238E27FC236}">
                  <a16:creationId xmlns:a16="http://schemas.microsoft.com/office/drawing/2014/main" id="{E269AD3A-E6B6-4322-A013-276CBC1B0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2" name="Freeform 16">
              <a:extLst>
                <a:ext uri="{FF2B5EF4-FFF2-40B4-BE49-F238E27FC236}">
                  <a16:creationId xmlns:a16="http://schemas.microsoft.com/office/drawing/2014/main" id="{CEFB9F00-6239-4BF6-B439-D16231B24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3" name="Freeform 17">
              <a:extLst>
                <a:ext uri="{FF2B5EF4-FFF2-40B4-BE49-F238E27FC236}">
                  <a16:creationId xmlns:a16="http://schemas.microsoft.com/office/drawing/2014/main" id="{74D1DDDB-FC85-40C5-9225-06312C451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4" name="Freeform 18">
              <a:extLst>
                <a:ext uri="{FF2B5EF4-FFF2-40B4-BE49-F238E27FC236}">
                  <a16:creationId xmlns:a16="http://schemas.microsoft.com/office/drawing/2014/main" id="{E9217709-40C1-4F4A-AB69-8A693608A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19">
              <a:extLst>
                <a:ext uri="{FF2B5EF4-FFF2-40B4-BE49-F238E27FC236}">
                  <a16:creationId xmlns:a16="http://schemas.microsoft.com/office/drawing/2014/main" id="{ACCD26D6-BC97-43F5-B803-5838985FC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6" name="Freeform 20">
              <a:extLst>
                <a:ext uri="{FF2B5EF4-FFF2-40B4-BE49-F238E27FC236}">
                  <a16:creationId xmlns:a16="http://schemas.microsoft.com/office/drawing/2014/main" id="{8136022F-2988-42E2-90E1-617D189F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7" name="Freeform 21">
              <a:extLst>
                <a:ext uri="{FF2B5EF4-FFF2-40B4-BE49-F238E27FC236}">
                  <a16:creationId xmlns:a16="http://schemas.microsoft.com/office/drawing/2014/main" id="{03859925-85FA-4D69-A0AB-6F827E3B5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8" name="Freeform 22">
              <a:extLst>
                <a:ext uri="{FF2B5EF4-FFF2-40B4-BE49-F238E27FC236}">
                  <a16:creationId xmlns:a16="http://schemas.microsoft.com/office/drawing/2014/main" id="{BAE65FC7-970A-4DCC-9FB4-CF0F7496A9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13" name="Group 59">
            <a:extLst>
              <a:ext uri="{FF2B5EF4-FFF2-40B4-BE49-F238E27FC236}">
                <a16:creationId xmlns:a16="http://schemas.microsoft.com/office/drawing/2014/main" id="{B64F33C7-E158-4057-87E7-6F42AA6D0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157"/>
            <a:ext cx="1767505" cy="6853096"/>
            <a:chOff x="6627813" y="195610"/>
            <a:chExt cx="1952625" cy="5678141"/>
          </a:xfrm>
        </p:grpSpPr>
        <p:sp>
          <p:nvSpPr>
            <p:cNvPr id="61" name="Freeform 27">
              <a:extLst>
                <a:ext uri="{FF2B5EF4-FFF2-40B4-BE49-F238E27FC236}">
                  <a16:creationId xmlns:a16="http://schemas.microsoft.com/office/drawing/2014/main" id="{26714E66-FCC0-42F6-B127-0F91203BC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2" name="Freeform 28">
              <a:extLst>
                <a:ext uri="{FF2B5EF4-FFF2-40B4-BE49-F238E27FC236}">
                  <a16:creationId xmlns:a16="http://schemas.microsoft.com/office/drawing/2014/main" id="{7E0BD3C9-F0D9-4A53-87DF-71D17D328D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3" name="Freeform 29">
              <a:extLst>
                <a:ext uri="{FF2B5EF4-FFF2-40B4-BE49-F238E27FC236}">
                  <a16:creationId xmlns:a16="http://schemas.microsoft.com/office/drawing/2014/main" id="{DFA9FE4C-FCED-4A9A-9E43-358EB7501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4" name="Freeform 30">
              <a:extLst>
                <a:ext uri="{FF2B5EF4-FFF2-40B4-BE49-F238E27FC236}">
                  <a16:creationId xmlns:a16="http://schemas.microsoft.com/office/drawing/2014/main" id="{E5D5BB28-15EC-4D32-9C05-C2206AF9E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5" name="Freeform 31">
              <a:extLst>
                <a:ext uri="{FF2B5EF4-FFF2-40B4-BE49-F238E27FC236}">
                  <a16:creationId xmlns:a16="http://schemas.microsoft.com/office/drawing/2014/main" id="{06210E9D-4080-4566-B32A-3A8BE356F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6" name="Freeform 32">
              <a:extLst>
                <a:ext uri="{FF2B5EF4-FFF2-40B4-BE49-F238E27FC236}">
                  <a16:creationId xmlns:a16="http://schemas.microsoft.com/office/drawing/2014/main" id="{894D3505-0982-40B2-8131-1B6BFF273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7" name="Freeform 33">
              <a:extLst>
                <a:ext uri="{FF2B5EF4-FFF2-40B4-BE49-F238E27FC236}">
                  <a16:creationId xmlns:a16="http://schemas.microsoft.com/office/drawing/2014/main" id="{11598CAB-0965-48D6-999C-91450C50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8" name="Freeform 34">
              <a:extLst>
                <a:ext uri="{FF2B5EF4-FFF2-40B4-BE49-F238E27FC236}">
                  <a16:creationId xmlns:a16="http://schemas.microsoft.com/office/drawing/2014/main" id="{29E94126-468A-4060-BCBC-DC3806A46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35">
              <a:extLst>
                <a:ext uri="{FF2B5EF4-FFF2-40B4-BE49-F238E27FC236}">
                  <a16:creationId xmlns:a16="http://schemas.microsoft.com/office/drawing/2014/main" id="{438F3422-C112-405B-B955-7B1690721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0" name="Freeform 36">
              <a:extLst>
                <a:ext uri="{FF2B5EF4-FFF2-40B4-BE49-F238E27FC236}">
                  <a16:creationId xmlns:a16="http://schemas.microsoft.com/office/drawing/2014/main" id="{C99C65FC-23C1-4B1D-A385-29B46619D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1" name="Freeform 37">
              <a:extLst>
                <a:ext uri="{FF2B5EF4-FFF2-40B4-BE49-F238E27FC236}">
                  <a16:creationId xmlns:a16="http://schemas.microsoft.com/office/drawing/2014/main" id="{53D192C3-5E79-4B85-98D0-8F6C681CD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2" name="Freeform 38">
              <a:extLst>
                <a:ext uri="{FF2B5EF4-FFF2-40B4-BE49-F238E27FC236}">
                  <a16:creationId xmlns:a16="http://schemas.microsoft.com/office/drawing/2014/main" id="{8709C0CF-D42A-4EE0-9C30-B0B72C69A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14" name="Rectangle 73">
            <a:extLst>
              <a:ext uri="{FF2B5EF4-FFF2-40B4-BE49-F238E27FC236}">
                <a16:creationId xmlns:a16="http://schemas.microsoft.com/office/drawing/2014/main" id="{B8FE8EF1-7AF2-4864-A8DE-7EE3481D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5" name="Freeform 11">
            <a:extLst>
              <a:ext uri="{FF2B5EF4-FFF2-40B4-BE49-F238E27FC236}">
                <a16:creationId xmlns:a16="http://schemas.microsoft.com/office/drawing/2014/main" id="{5B3CCFC9-E82D-444E-9621-FE5F95E67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3141" y="714375"/>
            <a:ext cx="119139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16" name="Rectangle 77">
            <a:extLst>
              <a:ext uri="{FF2B5EF4-FFF2-40B4-BE49-F238E27FC236}">
                <a16:creationId xmlns:a16="http://schemas.microsoft.com/office/drawing/2014/main" id="{A45303F1-AF94-4311-B5EF-A9C5F6D18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E88AA4-234A-48AC-AFC5-60E0EC3E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918" y="645106"/>
            <a:ext cx="4930902" cy="125989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000" b="1" dirty="0">
                <a:solidFill>
                  <a:srgbClr val="316D75"/>
                </a:solidFill>
              </a:rPr>
              <a:t>Recommended Resource: </a:t>
            </a:r>
          </a:p>
        </p:txBody>
      </p:sp>
      <p:sp>
        <p:nvSpPr>
          <p:cNvPr id="117" name="Rectangle 79">
            <a:extLst>
              <a:ext uri="{FF2B5EF4-FFF2-40B4-BE49-F238E27FC236}">
                <a16:creationId xmlns:a16="http://schemas.microsoft.com/office/drawing/2014/main" id="{11310D98-E16D-4AA1-8834-28F2202C0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rgbClr val="316D7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D35DE-50F0-46D5-8905-98188943B5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6918" y="2133600"/>
            <a:ext cx="4930901" cy="375925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Clr>
                <a:srgbClr val="3D7298"/>
              </a:buClr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Devil, Demons, &amp; Angels by Jeff Archer</a:t>
            </a:r>
          </a:p>
          <a:p>
            <a:pPr>
              <a:buClr>
                <a:srgbClr val="3D7298"/>
              </a:buClr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a self study guide</a:t>
            </a:r>
          </a:p>
          <a:p>
            <a:pPr>
              <a:buClr>
                <a:srgbClr val="3D7298"/>
              </a:buClr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Available at                      One Stone Biblical Resources </a:t>
            </a:r>
            <a:r>
              <a:rPr lang="en-US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onestone.com </a:t>
            </a:r>
          </a:p>
        </p:txBody>
      </p:sp>
      <p:pic>
        <p:nvPicPr>
          <p:cNvPr id="6" name="Content Placeholder 5" descr="A close up of a blackboard&#10;&#10;Description automatically generated">
            <a:extLst>
              <a:ext uri="{FF2B5EF4-FFF2-40B4-BE49-F238E27FC236}">
                <a16:creationId xmlns:a16="http://schemas.microsoft.com/office/drawing/2014/main" id="{9801D1B4-C0E1-46D6-B53C-B9777AC0A2E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566" y="1128412"/>
            <a:ext cx="2986091" cy="4281134"/>
          </a:xfrm>
          <a:prstGeom prst="rect">
            <a:avLst/>
          </a:prstGeom>
        </p:spPr>
      </p:pic>
      <p:sp>
        <p:nvSpPr>
          <p:cNvPr id="82" name="Freeform 10">
            <a:extLst>
              <a:ext uri="{FF2B5EF4-FFF2-40B4-BE49-F238E27FC236}">
                <a16:creationId xmlns:a16="http://schemas.microsoft.com/office/drawing/2014/main" id="{5B65E675-687B-4B31-9CB4-880C46205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61223"/>
            <a:ext cx="77852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8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436563"/>
            <a:ext cx="9144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 dirty="0">
                <a:solidFill>
                  <a:srgbClr val="00FFFF"/>
                </a:solidFill>
                <a:latin typeface="Calibri" pitchFamily="34" charset="0"/>
              </a:rPr>
              <a:t>What must I do to be saved? </a:t>
            </a:r>
            <a:r>
              <a:rPr lang="en-US" sz="3500" b="1" i="1" dirty="0">
                <a:solidFill>
                  <a:srgbClr val="FFFFFF"/>
                </a:solidFill>
                <a:latin typeface="Calibri" pitchFamily="34" charset="0"/>
              </a:rPr>
              <a:t>Acts 16:30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1000" y="1143000"/>
            <a:ext cx="8458200" cy="5186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 Believe in Jesus; 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John 8:24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Repent of Sins; 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Luke 13:3; 5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Confess our Faith in Christ;                              	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Matt. 10:32-33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Be Baptized for the Remission Of Sins;                  	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Mark 16:16; Acts 2:38</a:t>
            </a:r>
          </a:p>
          <a:p>
            <a:pPr lvl="4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Live Faithfully; 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Rev. 2:10</a:t>
            </a:r>
          </a:p>
        </p:txBody>
      </p:sp>
      <p:pic>
        <p:nvPicPr>
          <p:cNvPr id="11" name="Picture 19" descr="C:\Documents and Settings\Owner\Local Settings\Temporary Internet Files\Content.IE5\NRH1HLDI\MCj032690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9" descr="C:\Documents and Settings\Owner\Local Settings\Temporary Internet Files\Content.IE5\NRH1HLDI\MCj032690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3716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293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Wingdings</vt:lpstr>
      <vt:lpstr>Wingdings 3</vt:lpstr>
      <vt:lpstr>Wisp</vt:lpstr>
      <vt:lpstr>A Study on Angels</vt:lpstr>
      <vt:lpstr>A Study on Angels</vt:lpstr>
      <vt:lpstr>Tonight: What Do Angels Look Like? </vt:lpstr>
      <vt:lpstr>A Study on Angels</vt:lpstr>
      <vt:lpstr>A Study on Angels</vt:lpstr>
      <vt:lpstr>A Study on Angels</vt:lpstr>
      <vt:lpstr>Recommended Resource: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on Angels</dc:title>
  <dc:creator>Brenden Ashby</dc:creator>
  <cp:lastModifiedBy>Brenden Ashby</cp:lastModifiedBy>
  <cp:revision>13</cp:revision>
  <dcterms:created xsi:type="dcterms:W3CDTF">2019-02-28T23:24:52Z</dcterms:created>
  <dcterms:modified xsi:type="dcterms:W3CDTF">2019-03-09T23:33:17Z</dcterms:modified>
</cp:coreProperties>
</file>