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8"/>
  </p:notes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2936" autoAdjust="0"/>
  </p:normalViewPr>
  <p:slideViewPr>
    <p:cSldViewPr snapToGrid="0">
      <p:cViewPr varScale="1">
        <p:scale>
          <a:sx n="71" d="100"/>
          <a:sy n="71" d="100"/>
        </p:scale>
        <p:origin x="1814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856A8A-31CC-47A7-AFF9-D42E5EF68EEC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FDAC30-7068-4289-997C-74ED2911F3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7665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satire headline pointing out the misunderstanding many have about fellowship. It is not simply Christian getting together to hang out.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DAC30-7068-4289-997C-74ED2911F3C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6911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dirty="0"/>
              <a:t>“Although there is a group aspect of fellowship, it begins and ends on a personal level.” – David </a:t>
            </a:r>
            <a:r>
              <a:rPr lang="en-US" b="0" dirty="0" err="1"/>
              <a:t>Diestelkamp</a:t>
            </a:r>
            <a:r>
              <a:rPr lang="en-US" b="0" dirty="0"/>
              <a:t>. Pursuing the Pattern, pg. 223</a:t>
            </a:r>
          </a:p>
          <a:p>
            <a:endParaRPr lang="en-US" b="1" dirty="0"/>
          </a:p>
          <a:p>
            <a:r>
              <a:rPr lang="en-US" b="1" dirty="0"/>
              <a:t>“Fellowship </a:t>
            </a:r>
            <a:r>
              <a:rPr lang="en-US" b="1" u="sng" dirty="0"/>
              <a:t>in</a:t>
            </a:r>
            <a:r>
              <a:rPr lang="en-US" b="1" u="none" dirty="0"/>
              <a:t> Christ is an outgrowth of our relationship with God.” </a:t>
            </a:r>
            <a:r>
              <a:rPr lang="en-US" u="none" dirty="0"/>
              <a:t>– </a:t>
            </a:r>
            <a:r>
              <a:rPr lang="en-US" u="none" dirty="0" err="1"/>
              <a:t>Doy</a:t>
            </a:r>
            <a:r>
              <a:rPr lang="en-US" u="none" dirty="0"/>
              <a:t> Moyer, “Mind Your King” pg. 195</a:t>
            </a:r>
          </a:p>
          <a:p>
            <a:endParaRPr lang="en-US" u="none" dirty="0"/>
          </a:p>
          <a:p>
            <a:r>
              <a:rPr lang="en-US" b="1" u="none" dirty="0"/>
              <a:t>“Brethren who are primarily interested in keeping their relationship with God intact, will be drawn to one another by his common interest, and find a congregational fellowship that forecast the sweetness of Heaven.” </a:t>
            </a:r>
            <a:r>
              <a:rPr lang="en-US" u="none" dirty="0"/>
              <a:t>– Robert Turner, “Two Fellowships” Pain Talk Vol. 1, No. 11. Nov. 1964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DAC30-7068-4289-997C-74ED2911F3C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76973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Far more than being mere social activates, fellowship is a precious blessing that I need to treat as such. </a:t>
            </a:r>
          </a:p>
          <a:p>
            <a:endParaRPr lang="en-US" dirty="0"/>
          </a:p>
          <a:p>
            <a:r>
              <a:rPr lang="en-US" dirty="0"/>
              <a:t>Paul – coming in and going out. Joined himself to brethren – not to an “organization.” FELLWOSHIP in the work, worship, and the very lives. Thus church is FAMILY, church is TEAM, church is FELLOWSHIP. – Hugh DeLong</a:t>
            </a:r>
          </a:p>
          <a:p>
            <a:endParaRPr lang="en-US" dirty="0"/>
          </a:p>
          <a:p>
            <a:r>
              <a:rPr lang="en-US" dirty="0"/>
              <a:t>Applications: </a:t>
            </a:r>
          </a:p>
          <a:p>
            <a:r>
              <a:rPr lang="en-US" dirty="0"/>
              <a:t>Worship is an opportunity to enjoy the community I am in and the opportunity to help in the providing for the needs of the community. </a:t>
            </a:r>
          </a:p>
          <a:p>
            <a:r>
              <a:rPr lang="en-US" dirty="0"/>
              <a:t>LS, Offering, Singing, etc. </a:t>
            </a:r>
          </a:p>
          <a:p>
            <a:r>
              <a:rPr lang="en-US" dirty="0"/>
              <a:t>When I give it is not simply my money in the basket but it is me having a sharing in the work that is going on HERE and the work going on in other places through the preachers we support. I am sharing in </a:t>
            </a:r>
            <a:r>
              <a:rPr lang="en-US"/>
              <a:t>the providing.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FDAC30-7068-4289-997C-74ED2911F3C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55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0BA7E7A3-E3DF-4E96-9919-A7F3E6803790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3ADFB882-DEC9-4CBC-9C5E-BA8DA0B36D21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30450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E7A3-E3DF-4E96-9919-A7F3E6803790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B882-DEC9-4CBC-9C5E-BA8DA0B36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7125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E7A3-E3DF-4E96-9919-A7F3E6803790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B882-DEC9-4CBC-9C5E-BA8DA0B36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80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E7A3-E3DF-4E96-9919-A7F3E6803790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B882-DEC9-4CBC-9C5E-BA8DA0B36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7902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E7A3-E3DF-4E96-9919-A7F3E6803790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B882-DEC9-4CBC-9C5E-BA8DA0B36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849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E7A3-E3DF-4E96-9919-A7F3E6803790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B882-DEC9-4CBC-9C5E-BA8DA0B36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9862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E7A3-E3DF-4E96-9919-A7F3E6803790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B882-DEC9-4CBC-9C5E-BA8DA0B36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296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E7A3-E3DF-4E96-9919-A7F3E6803790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B882-DEC9-4CBC-9C5E-BA8DA0B36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53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E7A3-E3DF-4E96-9919-A7F3E6803790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B882-DEC9-4CBC-9C5E-BA8DA0B36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82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0BA7E7A3-E3DF-4E96-9919-A7F3E6803790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3ADFB882-DEC9-4CBC-9C5E-BA8DA0B36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3840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E7A3-E3DF-4E96-9919-A7F3E6803790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3ADFB882-DEC9-4CBC-9C5E-BA8DA0B36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25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E7A3-E3DF-4E96-9919-A7F3E6803790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B882-DEC9-4CBC-9C5E-BA8DA0B36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581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E7A3-E3DF-4E96-9919-A7F3E6803790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B882-DEC9-4CBC-9C5E-BA8DA0B36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49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E7A3-E3DF-4E96-9919-A7F3E6803790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B882-DEC9-4CBC-9C5E-BA8DA0B36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061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E7A3-E3DF-4E96-9919-A7F3E6803790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B882-DEC9-4CBC-9C5E-BA8DA0B36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441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E7A3-E3DF-4E96-9919-A7F3E6803790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B882-DEC9-4CBC-9C5E-BA8DA0B36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7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7E7A3-E3DF-4E96-9919-A7F3E6803790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DFB882-DEC9-4CBC-9C5E-BA8DA0B36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78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0BA7E7A3-E3DF-4E96-9919-A7F3E6803790}" type="datetimeFigureOut">
              <a:rPr lang="en-US" smtClean="0"/>
              <a:t>3/5/2019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3ADFB882-DEC9-4CBC-9C5E-BA8DA0B36D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9303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  <p:sldLayoutId id="2147483725" r:id="rId17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person, indoor, table, sitting&#10;&#10;Description automatically generated">
            <a:extLst>
              <a:ext uri="{FF2B5EF4-FFF2-40B4-BE49-F238E27FC236}">
                <a16:creationId xmlns:a16="http://schemas.microsoft.com/office/drawing/2014/main" id="{B7BDB968-9A6B-4B0B-A925-921376BCF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4" r="32639"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C2A2366C-96BE-4587-BABC-529047265A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484167" y="3336063"/>
            <a:ext cx="5291527" cy="2286139"/>
          </a:xfrm>
          <a:prstGeom prst="rect">
            <a:avLst/>
          </a:prstGeom>
          <a:solidFill>
            <a:schemeClr val="bg1">
              <a:alpha val="8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27DB88-346F-4B69-A057-BBA576E0747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22638" y="3531612"/>
            <a:ext cx="5004628" cy="1414311"/>
          </a:xfrm>
        </p:spPr>
        <p:txBody>
          <a:bodyPr>
            <a:normAutofit/>
          </a:bodyPr>
          <a:lstStyle/>
          <a:p>
            <a:r>
              <a:rPr lang="en-US" sz="6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Fellowship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E39151-21C6-4AB5-A2A0-8527DFC54BA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622638" y="5023821"/>
            <a:ext cx="5004629" cy="476867"/>
          </a:xfrm>
        </p:spPr>
        <p:txBody>
          <a:bodyPr>
            <a:normAutofit/>
          </a:bodyPr>
          <a:lstStyle/>
          <a:p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Churchofchristtucson.org</a:t>
            </a:r>
          </a:p>
        </p:txBody>
      </p:sp>
    </p:spTree>
    <p:extLst>
      <p:ext uri="{BB962C8B-B14F-4D97-AF65-F5344CB8AC3E}">
        <p14:creationId xmlns:p14="http://schemas.microsoft.com/office/powerpoint/2010/main" val="3832521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>
            <a:duotone>
              <a:schemeClr val="bg2">
                <a:shade val="76000"/>
                <a:satMod val="180000"/>
              </a:schemeClr>
              <a:schemeClr val="bg2">
                <a:tint val="80000"/>
                <a:satMod val="120000"/>
                <a:lumMod val="180000"/>
              </a:schemeClr>
            </a:duotone>
            <a:extLst/>
          </a:blip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7">
            <a:extLst>
              <a:ext uri="{FF2B5EF4-FFF2-40B4-BE49-F238E27FC236}">
                <a16:creationId xmlns:a16="http://schemas.microsoft.com/office/drawing/2014/main" id="{7FF78026-DEBB-4D5A-9A4E-8724566038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4042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05E1684-CF44-4EAD-B3A4-FCE98461F3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7759" y="480060"/>
            <a:ext cx="842848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screenshot of a social media post&#10;&#10;Description automatically generated">
            <a:extLst>
              <a:ext uri="{FF2B5EF4-FFF2-40B4-BE49-F238E27FC236}">
                <a16:creationId xmlns:a16="http://schemas.microsoft.com/office/drawing/2014/main" id="{069A0237-803F-4E6F-AE53-AAE94A9B28E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99" t="16473" r="37184" b="16041"/>
          <a:stretch/>
        </p:blipFill>
        <p:spPr>
          <a:xfrm>
            <a:off x="482600" y="662686"/>
            <a:ext cx="8178799" cy="55326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9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A0F5C-AB14-4391-A567-A8BC53E3A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229556"/>
          </a:xfrm>
        </p:spPr>
        <p:txBody>
          <a:bodyPr/>
          <a:lstStyle/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Fellowship: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736E2-7543-48E7-ACEC-F3FE38B23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686757"/>
            <a:ext cx="7704667" cy="5051394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Comes from </a:t>
            </a:r>
            <a:r>
              <a:rPr lang="el-GR" sz="32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Κοινωία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[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Koinōnia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]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 having in common (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Koinos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), partnership, fellowship.”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Generally means a sharing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Biblically it is a </a:t>
            </a:r>
            <a:r>
              <a:rPr lang="en-US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specific</a:t>
            </a:r>
            <a:r>
              <a:rPr lang="en-US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sharing</a:t>
            </a:r>
          </a:p>
          <a:p>
            <a:pPr lvl="1"/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Anything that Christians share together with God or spiritually with each other. </a:t>
            </a:r>
          </a:p>
        </p:txBody>
      </p:sp>
    </p:spTree>
    <p:extLst>
      <p:ext uri="{BB962C8B-B14F-4D97-AF65-F5344CB8AC3E}">
        <p14:creationId xmlns:p14="http://schemas.microsoft.com/office/powerpoint/2010/main" val="100730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A0F5C-AB14-4391-A567-A8BC53E3A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229556"/>
          </a:xfrm>
        </p:spPr>
        <p:txBody>
          <a:bodyPr/>
          <a:lstStyle/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We Have Fellowship In: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736E2-7543-48E7-ACEC-F3FE38B23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518081"/>
            <a:ext cx="7704667" cy="4980373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Called into fellowship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1:9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Gospel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1:5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blood and body of Christ                            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Corinthians 10:16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Christ sufferings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Philippians 3:10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Jesus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1:6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With each other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1:6-7</a:t>
            </a:r>
          </a:p>
        </p:txBody>
      </p:sp>
    </p:spTree>
    <p:extLst>
      <p:ext uri="{BB962C8B-B14F-4D97-AF65-F5344CB8AC3E}">
        <p14:creationId xmlns:p14="http://schemas.microsoft.com/office/powerpoint/2010/main" val="375038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A0F5C-AB14-4391-A567-A8BC53E3A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229556"/>
          </a:xfrm>
        </p:spPr>
        <p:txBody>
          <a:bodyPr/>
          <a:lstStyle/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Few Lessons: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736E2-7543-48E7-ACEC-F3FE38B23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518081"/>
            <a:ext cx="7704667" cy="498037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Fellowship is all about God                                        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1:7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Fellowship is conditional                                  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 John 1:3-7; 2 Corinthians 6:14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Fellowship is personal                                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Matthew 18:17; 1 John 1:6-10</a:t>
            </a:r>
          </a:p>
        </p:txBody>
      </p:sp>
    </p:spTree>
    <p:extLst>
      <p:ext uri="{BB962C8B-B14F-4D97-AF65-F5344CB8AC3E}">
        <p14:creationId xmlns:p14="http://schemas.microsoft.com/office/powerpoint/2010/main" val="3358068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FA0F5C-AB14-4391-A567-A8BC53E3A7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229556"/>
          </a:xfrm>
        </p:spPr>
        <p:txBody>
          <a:bodyPr/>
          <a:lstStyle/>
          <a:p>
            <a:pPr algn="l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Precious Fellowship: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3736E2-7543-48E7-ACEC-F3FE38B238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2133" y="1518081"/>
            <a:ext cx="7704667" cy="4980373"/>
          </a:xfrm>
        </p:spPr>
        <p:txBody>
          <a:bodyPr>
            <a:norm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Fellowship in practice looks a lot like community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2:42</a:t>
            </a:r>
          </a:p>
          <a:p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Precious community that should not be neglected </a:t>
            </a: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Acts 9:27-28</a:t>
            </a:r>
          </a:p>
        </p:txBody>
      </p:sp>
    </p:spTree>
    <p:extLst>
      <p:ext uri="{BB962C8B-B14F-4D97-AF65-F5344CB8AC3E}">
        <p14:creationId xmlns:p14="http://schemas.microsoft.com/office/powerpoint/2010/main" val="22141977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562</TotalTime>
  <Words>434</Words>
  <Application>Microsoft Office PowerPoint</Application>
  <PresentationFormat>On-screen Show (4:3)</PresentationFormat>
  <Paragraphs>39</Paragraphs>
  <Slides>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Corbel</vt:lpstr>
      <vt:lpstr>Parallax</vt:lpstr>
      <vt:lpstr>Fellowship</vt:lpstr>
      <vt:lpstr>PowerPoint Presentation</vt:lpstr>
      <vt:lpstr>Fellowship:</vt:lpstr>
      <vt:lpstr>What We Have Fellowship In:</vt:lpstr>
      <vt:lpstr>A Few Lessons:</vt:lpstr>
      <vt:lpstr>Precious Fellowship: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Fellowship</dc:title>
  <dc:creator>Brenden Ashby</dc:creator>
  <cp:lastModifiedBy>Brenden Ashby</cp:lastModifiedBy>
  <cp:revision>12</cp:revision>
  <dcterms:created xsi:type="dcterms:W3CDTF">2019-01-20T05:52:41Z</dcterms:created>
  <dcterms:modified xsi:type="dcterms:W3CDTF">2019-03-05T21:05:41Z</dcterms:modified>
</cp:coreProperties>
</file>