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1448-4062-4D02-B22D-13888796254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D3EB-67F9-4950-B096-E9DD0383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1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FBD6024-401E-4A1D-AD59-C906AD29D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B0811-5569-42E8-AF06-EBFA323C0691}"/>
              </a:ext>
            </a:extLst>
          </p:cNvPr>
          <p:cNvSpPr txBox="1"/>
          <p:nvPr/>
        </p:nvSpPr>
        <p:spPr>
          <a:xfrm>
            <a:off x="1993036" y="6246004"/>
            <a:ext cx="515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42662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E59-8B4A-445F-A68B-54D94122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770368"/>
            <a:ext cx="6377940" cy="1293028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the Beginning: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98BFF-68AE-48F8-B8AB-DCF5A6D7EE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4674755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beginning of creation: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first cause                                                          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Gen. 1:1; Rev. 4:11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Mankind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Made in the image of God                               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Gen. 1:26-27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 not evolved                                       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Matt. 19:4-6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E59-8B4A-445F-A68B-54D94122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770368"/>
            <a:ext cx="6377940" cy="1293028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the Beginning: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98BFF-68AE-48F8-B8AB-DCF5A6D7EE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4674755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beginning of Sin:</a:t>
            </a:r>
          </a:p>
          <a:p>
            <a:pPr lvl="1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Genesis 3:1ff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lie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fall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consequences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rest of the bible will be about correcting this sin problem</a:t>
            </a:r>
          </a:p>
          <a:p>
            <a:pPr lvl="1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E59-8B4A-445F-A68B-54D94122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94360"/>
            <a:ext cx="6377940" cy="1293028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the Beginning: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4B0FB-A7D4-440A-84B4-26BA524D53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Beginning of Hope:</a:t>
            </a:r>
          </a:p>
          <a:p>
            <a:pPr lvl="1"/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Genesis 3:15</a:t>
            </a:r>
          </a:p>
          <a:p>
            <a:pPr lvl="1"/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Genesis 12:1-3</a:t>
            </a:r>
          </a:p>
          <a:p>
            <a:pPr lvl="1"/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3:24-26</a:t>
            </a:r>
          </a:p>
        </p:txBody>
      </p:sp>
      <p:pic>
        <p:nvPicPr>
          <p:cNvPr id="7" name="Content Placeholder 6" descr="A drawing of a face&#10;&#10;Description automatically generated">
            <a:extLst>
              <a:ext uri="{FF2B5EF4-FFF2-40B4-BE49-F238E27FC236}">
                <a16:creationId xmlns:a16="http://schemas.microsoft.com/office/drawing/2014/main" id="{E0AE237C-0032-41E1-926F-02E825CB8B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2216924"/>
            <a:ext cx="3908425" cy="4024352"/>
          </a:xfrm>
        </p:spPr>
      </p:pic>
    </p:spTree>
    <p:extLst>
      <p:ext uri="{BB962C8B-B14F-4D97-AF65-F5344CB8AC3E}">
        <p14:creationId xmlns:p14="http://schemas.microsoft.com/office/powerpoint/2010/main" val="3209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EBDE59-8B4A-445F-A68B-54D94122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3" y="764373"/>
            <a:ext cx="3480046" cy="160020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17 Applications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67C076-E25D-4450-8649-58AC214DCC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2044" y="2364572"/>
            <a:ext cx="3355536" cy="4346945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Begins with creation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17:24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Shows them purpose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17:27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Call to repent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17:29-31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B449D4A-53CC-4DFA-8AB1-E6BF35D3D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r="14365" b="-2"/>
          <a:stretch/>
        </p:blipFill>
        <p:spPr>
          <a:xfrm>
            <a:off x="3729524" y="746126"/>
            <a:ext cx="4900126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Vapor Trail</vt:lpstr>
      <vt:lpstr>PowerPoint Presentation</vt:lpstr>
      <vt:lpstr>IN the Beginning:</vt:lpstr>
      <vt:lpstr>IN the Beginning:</vt:lpstr>
      <vt:lpstr>IN the Beginning:</vt:lpstr>
      <vt:lpstr>Acts 17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3</cp:revision>
  <dcterms:created xsi:type="dcterms:W3CDTF">2019-01-06T15:09:40Z</dcterms:created>
  <dcterms:modified xsi:type="dcterms:W3CDTF">2019-03-05T21:09:39Z</dcterms:modified>
</cp:coreProperties>
</file>