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"/>
  </p:notesMasterIdLst>
  <p:sldIdLst>
    <p:sldId id="256" r:id="rId2"/>
    <p:sldId id="258" r:id="rId3"/>
    <p:sldId id="260" r:id="rId4"/>
    <p:sldId id="262" r:id="rId5"/>
    <p:sldId id="264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a Greeley" initials="VG" lastIdx="1" clrIdx="0">
    <p:extLst/>
  </p:cmAuthor>
  <p:cmAuthor id="2" name="Vera Greeley" initials="VG [2]" lastIdx="1" clrIdx="1">
    <p:extLst/>
  </p:cmAuthor>
  <p:cmAuthor id="3" name="Vera Greeley" initials="VG [2] [2]" lastIdx="1" clrIdx="2">
    <p:extLst/>
  </p:cmAuthor>
  <p:cmAuthor id="4" name="Vera Greeley" initials="VG [3]" lastIdx="1" clrIdx="3">
    <p:extLst/>
  </p:cmAuthor>
  <p:cmAuthor id="5" name="Vera Greeley" initials="VG [4]" lastIdx="1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74" d="100"/>
          <a:sy n="74" d="100"/>
        </p:scale>
        <p:origin x="11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01T10:04:10.522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4-01T10:04:10.522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4-01T10:04:10.522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4-01T10:04:10.522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4-01T10:04:10.522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06BB4-8712-7D4A-87B6-94358B4CE8DE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25A36-5ABA-FB49-81DE-090272456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25A36-5ABA-FB49-81DE-0902724562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09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25A36-5ABA-FB49-81DE-0902724562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88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25A36-5ABA-FB49-81DE-0902724562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68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25A36-5ABA-FB49-81DE-0902724562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41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25A36-5ABA-FB49-81DE-0902724562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94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14B5-80D4-7144-8E2D-B684BBBDC67A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3BE2-0F7C-8145-B017-82235333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29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14B5-80D4-7144-8E2D-B684BBBDC67A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3BE2-0F7C-8145-B017-82235333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3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14B5-80D4-7144-8E2D-B684BBBDC67A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3BE2-0F7C-8145-B017-82235333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3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14B5-80D4-7144-8E2D-B684BBBDC67A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3BE2-0F7C-8145-B017-82235333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14B5-80D4-7144-8E2D-B684BBBDC67A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3BE2-0F7C-8145-B017-82235333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3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14B5-80D4-7144-8E2D-B684BBBDC67A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3BE2-0F7C-8145-B017-82235333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14B5-80D4-7144-8E2D-B684BBBDC67A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3BE2-0F7C-8145-B017-82235333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3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14B5-80D4-7144-8E2D-B684BBBDC67A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3BE2-0F7C-8145-B017-82235333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04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14B5-80D4-7144-8E2D-B684BBBDC67A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3BE2-0F7C-8145-B017-82235333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5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14B5-80D4-7144-8E2D-B684BBBDC67A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3BE2-0F7C-8145-B017-82235333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3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14B5-80D4-7144-8E2D-B684BBBDC67A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3BE2-0F7C-8145-B017-82235333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914B5-80D4-7144-8E2D-B684BBBDC67A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F3BE2-0F7C-8145-B017-82235333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34"/>
            <a:ext cx="9144000" cy="68404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7638" y="642938"/>
            <a:ext cx="49434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  <a:latin typeface="Hannotate SC" charset="-122"/>
                <a:ea typeface="Hannotate SC" charset="-122"/>
                <a:cs typeface="Hannotate SC" charset="-122"/>
              </a:rPr>
              <a:t>Joel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Hannotate SC" charset="-122"/>
                <a:ea typeface="Hannotate SC" charset="-122"/>
                <a:cs typeface="Hannotate SC" charset="-122"/>
              </a:rPr>
              <a:t>Whoever calls</a:t>
            </a:r>
          </a:p>
        </p:txBody>
      </p:sp>
    </p:spTree>
    <p:extLst>
      <p:ext uri="{BB962C8B-B14F-4D97-AF65-F5344CB8AC3E}">
        <p14:creationId xmlns:p14="http://schemas.microsoft.com/office/powerpoint/2010/main" val="1640790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17534"/>
            <a:ext cx="9144000" cy="6840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Peter’s Use of Joel in Acts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Holy Spirit is here, evidenced by the tongue speaking.</a:t>
            </a:r>
          </a:p>
          <a:p>
            <a:r>
              <a:rPr lang="en-US" dirty="0"/>
              <a:t>That means the last days are upon us.</a:t>
            </a:r>
          </a:p>
          <a:p>
            <a:r>
              <a:rPr lang="en-US" dirty="0"/>
              <a:t>That means the great and awesome day of the LORD is coming.</a:t>
            </a:r>
          </a:p>
          <a:p>
            <a:r>
              <a:rPr lang="en-US" dirty="0"/>
              <a:t>Only way to be saved on that day is to call on </a:t>
            </a:r>
            <a:r>
              <a:rPr lang="en-US"/>
              <a:t>His Name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016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17534"/>
            <a:ext cx="9144000" cy="6840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/>
              <a:t>Joel – Some Clues on Dating the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Exile is spoken of in the past (3:2-3).</a:t>
            </a:r>
          </a:p>
          <a:p>
            <a:r>
              <a:rPr lang="en-US" dirty="0"/>
              <a:t>No king is mentioned. </a:t>
            </a:r>
          </a:p>
          <a:p>
            <a:r>
              <a:rPr lang="en-US" dirty="0"/>
              <a:t>The altar serves a positive function (no idol worship is mentioned).</a:t>
            </a:r>
          </a:p>
          <a:p>
            <a:r>
              <a:rPr lang="en-US" dirty="0"/>
              <a:t>God’s anger towards Edom (3:19), again indicating a post exile message.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9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34"/>
            <a:ext cx="9144000" cy="68404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7638" y="642938"/>
            <a:ext cx="49434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  <a:latin typeface="Hannotate SC" charset="-122"/>
                <a:ea typeface="Hannotate SC" charset="-122"/>
                <a:cs typeface="Hannotate SC" charset="-122"/>
              </a:rPr>
              <a:t>Joel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Hannotate SC" charset="-122"/>
                <a:ea typeface="Hannotate SC" charset="-122"/>
                <a:cs typeface="Hannotate SC" charset="-122"/>
              </a:rPr>
              <a:t>Rend Your Hearts</a:t>
            </a:r>
          </a:p>
        </p:txBody>
      </p:sp>
    </p:spTree>
    <p:extLst>
      <p:ext uri="{BB962C8B-B14F-4D97-AF65-F5344CB8AC3E}">
        <p14:creationId xmlns:p14="http://schemas.microsoft.com/office/powerpoint/2010/main" val="651724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34"/>
            <a:ext cx="9144000" cy="68404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71762" y="285751"/>
            <a:ext cx="647223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Hannotate SC" charset="-122"/>
                <a:ea typeface="Hannotate SC" charset="-122"/>
                <a:cs typeface="Hannotate SC" charset="-122"/>
              </a:rPr>
              <a:t>What does it mean to call on His Name?</a:t>
            </a:r>
          </a:p>
          <a:p>
            <a:pPr algn="ctr"/>
            <a:r>
              <a:rPr lang="en-US" sz="2800" b="1" i="1" dirty="0">
                <a:solidFill>
                  <a:schemeClr val="bg1"/>
                </a:solidFill>
                <a:latin typeface="Hannotate SC" charset="-122"/>
                <a:ea typeface="Hannotate SC" charset="-122"/>
                <a:cs typeface="Hannotate SC" charset="-122"/>
              </a:rPr>
              <a:t>Joel 2/Acts 2</a:t>
            </a:r>
          </a:p>
        </p:txBody>
      </p:sp>
    </p:spTree>
    <p:extLst>
      <p:ext uri="{BB962C8B-B14F-4D97-AF65-F5344CB8AC3E}">
        <p14:creationId xmlns:p14="http://schemas.microsoft.com/office/powerpoint/2010/main" val="402350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</TotalTime>
  <Words>133</Words>
  <Application>Microsoft Office PowerPoint</Application>
  <PresentationFormat>On-screen Show (4:3)</PresentationFormat>
  <Paragraphs>21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Hannotate SC</vt:lpstr>
      <vt:lpstr>Office Theme</vt:lpstr>
      <vt:lpstr>PowerPoint Presentation</vt:lpstr>
      <vt:lpstr>Peter’s Use of Joel in Acts 2</vt:lpstr>
      <vt:lpstr>Joel – Some Clues on Dating the Book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Vera Greeley</dc:creator>
  <cp:lastModifiedBy>Hugh</cp:lastModifiedBy>
  <cp:revision>12</cp:revision>
  <dcterms:created xsi:type="dcterms:W3CDTF">2019-04-01T16:54:41Z</dcterms:created>
  <dcterms:modified xsi:type="dcterms:W3CDTF">2019-04-24T20:23:42Z</dcterms:modified>
</cp:coreProperties>
</file>