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
  </p:notesMasterIdLst>
  <p:sldIdLst>
    <p:sldId id="256" r:id="rId2"/>
    <p:sldId id="257" r:id="rId3"/>
    <p:sldId id="260" r:id="rId4"/>
    <p:sldId id="258" r:id="rId5"/>
    <p:sldId id="259" r:id="rId6"/>
    <p:sldId id="261"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5194" autoAdjust="0"/>
  </p:normalViewPr>
  <p:slideViewPr>
    <p:cSldViewPr snapToGrid="0">
      <p:cViewPr varScale="1">
        <p:scale>
          <a:sx n="73" d="100"/>
          <a:sy n="73" d="100"/>
        </p:scale>
        <p:origin x="1766"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8DAA6E-B493-49C4-8045-0D6D98846CC3}" type="datetimeFigureOut">
              <a:rPr lang="en-US" smtClean="0"/>
              <a:t>4/27/2019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AF4F6C-E9B5-4003-B64C-AFE607810107}" type="slidenum">
              <a:rPr lang="en-US" smtClean="0"/>
              <a:t>‹#›</a:t>
            </a:fld>
            <a:endParaRPr lang="en-US"/>
          </a:p>
        </p:txBody>
      </p:sp>
    </p:spTree>
    <p:extLst>
      <p:ext uri="{BB962C8B-B14F-4D97-AF65-F5344CB8AC3E}">
        <p14:creationId xmlns:p14="http://schemas.microsoft.com/office/powerpoint/2010/main" val="520800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Fear: unfounded or not</a:t>
            </a:r>
          </a:p>
          <a:p>
            <a:endParaRPr lang="en-US" dirty="0"/>
          </a:p>
          <a:p>
            <a:r>
              <a:rPr lang="en-US" dirty="0"/>
              <a:t>“If you want to conquer fear, don’t sit at home and think about it. Go out and get busy.” – Dale Carnegie</a:t>
            </a:r>
          </a:p>
        </p:txBody>
      </p:sp>
      <p:sp>
        <p:nvSpPr>
          <p:cNvPr id="4" name="Slide Number Placeholder 3"/>
          <p:cNvSpPr>
            <a:spLocks noGrp="1"/>
          </p:cNvSpPr>
          <p:nvPr>
            <p:ph type="sldNum" sz="quarter" idx="5"/>
          </p:nvPr>
        </p:nvSpPr>
        <p:spPr/>
        <p:txBody>
          <a:bodyPr/>
          <a:lstStyle/>
          <a:p>
            <a:fld id="{F0AF4F6C-E9B5-4003-B64C-AFE607810107}" type="slidenum">
              <a:rPr lang="en-US" smtClean="0"/>
              <a:t>2</a:t>
            </a:fld>
            <a:endParaRPr lang="en-US"/>
          </a:p>
        </p:txBody>
      </p:sp>
    </p:spTree>
    <p:extLst>
      <p:ext uri="{BB962C8B-B14F-4D97-AF65-F5344CB8AC3E}">
        <p14:creationId xmlns:p14="http://schemas.microsoft.com/office/powerpoint/2010/main" val="1621985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Context: Started during the second preaching journey (Acts 17:1-4), quick converts. Paul had to leave them after only 3 weeks due to Jewish persecution. </a:t>
            </a:r>
          </a:p>
          <a:p>
            <a:r>
              <a:rPr lang="en-US" b="1" dirty="0"/>
              <a:t>1 Thess. 1:2-7</a:t>
            </a:r>
            <a:r>
              <a:rPr lang="en-US" b="0" dirty="0"/>
              <a:t> – refers back to their conversion</a:t>
            </a:r>
          </a:p>
          <a:p>
            <a:endParaRPr lang="en-US" b="1" dirty="0"/>
          </a:p>
          <a:p>
            <a:r>
              <a:rPr lang="en-US" dirty="0"/>
              <a:t>Guided by the word: </a:t>
            </a:r>
            <a:r>
              <a:rPr lang="en-US" b="1" dirty="0"/>
              <a:t>1 Corinthians 2:4-5</a:t>
            </a:r>
            <a:endParaRPr lang="en-US" dirty="0"/>
          </a:p>
          <a:p>
            <a:endParaRPr lang="en-US" dirty="0"/>
          </a:p>
        </p:txBody>
      </p:sp>
      <p:sp>
        <p:nvSpPr>
          <p:cNvPr id="4" name="Slide Number Placeholder 3"/>
          <p:cNvSpPr>
            <a:spLocks noGrp="1"/>
          </p:cNvSpPr>
          <p:nvPr>
            <p:ph type="sldNum" sz="quarter" idx="5"/>
          </p:nvPr>
        </p:nvSpPr>
        <p:spPr/>
        <p:txBody>
          <a:bodyPr/>
          <a:lstStyle/>
          <a:p>
            <a:fld id="{F0AF4F6C-E9B5-4003-B64C-AFE607810107}" type="slidenum">
              <a:rPr lang="en-US" smtClean="0"/>
              <a:t>4</a:t>
            </a:fld>
            <a:endParaRPr lang="en-US"/>
          </a:p>
        </p:txBody>
      </p:sp>
    </p:spTree>
    <p:extLst>
      <p:ext uri="{BB962C8B-B14F-4D97-AF65-F5344CB8AC3E}">
        <p14:creationId xmlns:p14="http://schemas.microsoft.com/office/powerpoint/2010/main" val="2615322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imperfect conversation about faith will forever be better than no conversation whatsoever.</a:t>
            </a:r>
          </a:p>
          <a:p>
            <a:endParaRPr lang="en-US" dirty="0"/>
          </a:p>
          <a:p>
            <a:r>
              <a:rPr lang="en-US" dirty="0"/>
              <a:t>Paul did not say that I came to you in perfection, but in humility. He had the desire and felt the urgency to tell others about the Gospel and that is an example needed to be followed. </a:t>
            </a:r>
          </a:p>
          <a:p>
            <a:endParaRPr lang="en-US" b="1" dirty="0"/>
          </a:p>
          <a:p>
            <a:r>
              <a:rPr lang="en-US" b="1" dirty="0"/>
              <a:t>Sincerity/Humility – Lean on the Word – Make yourself available</a:t>
            </a:r>
            <a:endParaRPr lang="en-US" dirty="0"/>
          </a:p>
        </p:txBody>
      </p:sp>
      <p:sp>
        <p:nvSpPr>
          <p:cNvPr id="4" name="Slide Number Placeholder 3"/>
          <p:cNvSpPr>
            <a:spLocks noGrp="1"/>
          </p:cNvSpPr>
          <p:nvPr>
            <p:ph type="sldNum" sz="quarter" idx="5"/>
          </p:nvPr>
        </p:nvSpPr>
        <p:spPr/>
        <p:txBody>
          <a:bodyPr/>
          <a:lstStyle/>
          <a:p>
            <a:fld id="{F0AF4F6C-E9B5-4003-B64C-AFE607810107}" type="slidenum">
              <a:rPr lang="en-US" smtClean="0"/>
              <a:t>5</a:t>
            </a:fld>
            <a:endParaRPr lang="en-US"/>
          </a:p>
        </p:txBody>
      </p:sp>
    </p:spTree>
    <p:extLst>
      <p:ext uri="{BB962C8B-B14F-4D97-AF65-F5344CB8AC3E}">
        <p14:creationId xmlns:p14="http://schemas.microsoft.com/office/powerpoint/2010/main" val="836620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AF4F6C-E9B5-4003-B64C-AFE607810107}" type="slidenum">
              <a:rPr lang="en-US" smtClean="0"/>
              <a:t>6</a:t>
            </a:fld>
            <a:endParaRPr lang="en-US"/>
          </a:p>
        </p:txBody>
      </p:sp>
    </p:spTree>
    <p:extLst>
      <p:ext uri="{BB962C8B-B14F-4D97-AF65-F5344CB8AC3E}">
        <p14:creationId xmlns:p14="http://schemas.microsoft.com/office/powerpoint/2010/main" val="30405796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9F26FAF7-C9AA-42D1-92D5-5DCE2CFA6FFB}" type="datetimeFigureOut">
              <a:rPr lang="en-US" smtClean="0"/>
              <a:t>4/27/2019</a:t>
            </a:fld>
            <a:endParaRPr lang="en-US"/>
          </a:p>
        </p:txBody>
      </p:sp>
      <p:sp>
        <p:nvSpPr>
          <p:cNvPr id="5" name="Footer Placeholder 4"/>
          <p:cNvSpPr>
            <a:spLocks noGrp="1"/>
          </p:cNvSpPr>
          <p:nvPr>
            <p:ph type="ftr" sz="quarter" idx="11"/>
          </p:nvPr>
        </p:nvSpPr>
        <p:spPr>
          <a:xfrm>
            <a:off x="914400" y="4323846"/>
            <a:ext cx="4880610" cy="365125"/>
          </a:xfrm>
        </p:spPr>
        <p:txBody>
          <a:bodyPr/>
          <a:lstStyle/>
          <a:p>
            <a:endParaRPr lang="en-US"/>
          </a:p>
        </p:txBody>
      </p:sp>
      <p:sp>
        <p:nvSpPr>
          <p:cNvPr id="6" name="Slide Number Placeholder 5"/>
          <p:cNvSpPr>
            <a:spLocks noGrp="1"/>
          </p:cNvSpPr>
          <p:nvPr>
            <p:ph type="sldNum" sz="quarter" idx="12"/>
          </p:nvPr>
        </p:nvSpPr>
        <p:spPr>
          <a:xfrm>
            <a:off x="6057900" y="1430867"/>
            <a:ext cx="2171700" cy="365125"/>
          </a:xfrm>
        </p:spPr>
        <p:txBody>
          <a:bodyPr/>
          <a:lstStyle/>
          <a:p>
            <a:fld id="{F9F89F94-B84D-4194-8B3E-58E79294B106}" type="slidenum">
              <a:rPr lang="en-US" smtClean="0"/>
              <a:t>‹#›</a:t>
            </a:fld>
            <a:endParaRPr lang="en-US"/>
          </a:p>
        </p:txBody>
      </p:sp>
    </p:spTree>
    <p:extLst>
      <p:ext uri="{BB962C8B-B14F-4D97-AF65-F5344CB8AC3E}">
        <p14:creationId xmlns:p14="http://schemas.microsoft.com/office/powerpoint/2010/main" val="12651238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26FAF7-C9AA-42D1-92D5-5DCE2CFA6FFB}" type="datetimeFigureOut">
              <a:rPr lang="en-US" smtClean="0"/>
              <a:t>4/27/2019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F89F94-B84D-4194-8B3E-58E79294B106}" type="slidenum">
              <a:rPr lang="en-US" smtClean="0"/>
              <a:t>‹#›</a:t>
            </a:fld>
            <a:endParaRPr lang="en-US"/>
          </a:p>
        </p:txBody>
      </p:sp>
    </p:spTree>
    <p:extLst>
      <p:ext uri="{BB962C8B-B14F-4D97-AF65-F5344CB8AC3E}">
        <p14:creationId xmlns:p14="http://schemas.microsoft.com/office/powerpoint/2010/main" val="33774313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9F26FAF7-C9AA-42D1-92D5-5DCE2CFA6FFB}" type="datetimeFigureOut">
              <a:rPr lang="en-US" smtClean="0"/>
              <a:t>4/27/2019</a:t>
            </a:fld>
            <a:endParaRPr lang="en-US"/>
          </a:p>
        </p:txBody>
      </p:sp>
      <p:sp>
        <p:nvSpPr>
          <p:cNvPr id="6" name="Footer Placeholder 5"/>
          <p:cNvSpPr>
            <a:spLocks noGrp="1"/>
          </p:cNvSpPr>
          <p:nvPr>
            <p:ph type="ftr" sz="quarter" idx="11"/>
          </p:nvPr>
        </p:nvSpPr>
        <p:spPr>
          <a:xfrm>
            <a:off x="594360" y="381001"/>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F9F89F94-B84D-4194-8B3E-58E79294B106}" type="slidenum">
              <a:rPr lang="en-US" smtClean="0"/>
              <a:t>‹#›</a:t>
            </a:fld>
            <a:endParaRPr lang="en-US"/>
          </a:p>
        </p:txBody>
      </p:sp>
    </p:spTree>
    <p:extLst>
      <p:ext uri="{BB962C8B-B14F-4D97-AF65-F5344CB8AC3E}">
        <p14:creationId xmlns:p14="http://schemas.microsoft.com/office/powerpoint/2010/main" val="33312973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9F26FAF7-C9AA-42D1-92D5-5DCE2CFA6FFB}" type="datetimeFigureOut">
              <a:rPr lang="en-US" smtClean="0"/>
              <a:t>4/27/2019</a:t>
            </a:fld>
            <a:endParaRPr lang="en-US"/>
          </a:p>
        </p:txBody>
      </p:sp>
      <p:sp>
        <p:nvSpPr>
          <p:cNvPr id="6" name="Footer Placeholder 5"/>
          <p:cNvSpPr>
            <a:spLocks noGrp="1"/>
          </p:cNvSpPr>
          <p:nvPr>
            <p:ph type="ftr" sz="quarter" idx="11"/>
          </p:nvPr>
        </p:nvSpPr>
        <p:spPr>
          <a:xfrm>
            <a:off x="594360" y="379438"/>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F9F89F94-B84D-4194-8B3E-58E79294B106}" type="slidenum">
              <a:rPr lang="en-US" smtClean="0"/>
              <a:t>‹#›</a:t>
            </a:fld>
            <a:endParaRPr lang="en-US"/>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227580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9F26FAF7-C9AA-42D1-92D5-5DCE2CFA6FFB}" type="datetimeFigureOut">
              <a:rPr lang="en-US" smtClean="0"/>
              <a:t>4/27/2019</a:t>
            </a:fld>
            <a:endParaRPr lang="en-US"/>
          </a:p>
        </p:txBody>
      </p:sp>
      <p:sp>
        <p:nvSpPr>
          <p:cNvPr id="6" name="Footer Placeholder 5"/>
          <p:cNvSpPr>
            <a:spLocks noGrp="1"/>
          </p:cNvSpPr>
          <p:nvPr>
            <p:ph type="ftr" sz="quarter" idx="11"/>
          </p:nvPr>
        </p:nvSpPr>
        <p:spPr>
          <a:xfrm>
            <a:off x="594360" y="378884"/>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F9F89F94-B84D-4194-8B3E-58E79294B106}" type="slidenum">
              <a:rPr lang="en-US" smtClean="0"/>
              <a:t>‹#›</a:t>
            </a:fld>
            <a:endParaRPr lang="en-US"/>
          </a:p>
        </p:txBody>
      </p:sp>
    </p:spTree>
    <p:extLst>
      <p:ext uri="{BB962C8B-B14F-4D97-AF65-F5344CB8AC3E}">
        <p14:creationId xmlns:p14="http://schemas.microsoft.com/office/powerpoint/2010/main" val="16989014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F26FAF7-C9AA-42D1-92D5-5DCE2CFA6FFB}" type="datetimeFigureOut">
              <a:rPr lang="en-US" smtClean="0"/>
              <a:t>4/27/2019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F89F94-B84D-4194-8B3E-58E79294B106}" type="slidenum">
              <a:rPr lang="en-US" smtClean="0"/>
              <a:t>‹#›</a:t>
            </a:fld>
            <a:endParaRPr lang="en-US"/>
          </a:p>
        </p:txBody>
      </p:sp>
    </p:spTree>
    <p:extLst>
      <p:ext uri="{BB962C8B-B14F-4D97-AF65-F5344CB8AC3E}">
        <p14:creationId xmlns:p14="http://schemas.microsoft.com/office/powerpoint/2010/main" val="28187713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F26FAF7-C9AA-42D1-92D5-5DCE2CFA6FFB}" type="datetimeFigureOut">
              <a:rPr lang="en-US" smtClean="0"/>
              <a:t>4/27/2019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F89F94-B84D-4194-8B3E-58E79294B106}" type="slidenum">
              <a:rPr lang="en-US" smtClean="0"/>
              <a:t>‹#›</a:t>
            </a:fld>
            <a:endParaRPr lang="en-US"/>
          </a:p>
        </p:txBody>
      </p:sp>
    </p:spTree>
    <p:extLst>
      <p:ext uri="{BB962C8B-B14F-4D97-AF65-F5344CB8AC3E}">
        <p14:creationId xmlns:p14="http://schemas.microsoft.com/office/powerpoint/2010/main" val="6437437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26FAF7-C9AA-42D1-92D5-5DCE2CFA6FFB}" type="datetimeFigureOut">
              <a:rPr lang="en-US" smtClean="0"/>
              <a:t>4/27/2019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F89F94-B84D-4194-8B3E-58E79294B106}" type="slidenum">
              <a:rPr lang="en-US" smtClean="0"/>
              <a:t>‹#›</a:t>
            </a:fld>
            <a:endParaRPr lang="en-US"/>
          </a:p>
        </p:txBody>
      </p:sp>
    </p:spTree>
    <p:extLst>
      <p:ext uri="{BB962C8B-B14F-4D97-AF65-F5344CB8AC3E}">
        <p14:creationId xmlns:p14="http://schemas.microsoft.com/office/powerpoint/2010/main" val="24349628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9F26FAF7-C9AA-42D1-92D5-5DCE2CFA6FFB}" type="datetimeFigureOut">
              <a:rPr lang="en-US" smtClean="0"/>
              <a:t>4/27/2019</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4" cy="365125"/>
          </a:xfrm>
        </p:spPr>
        <p:txBody>
          <a:bodyPr/>
          <a:lstStyle/>
          <a:p>
            <a:fld id="{F9F89F94-B84D-4194-8B3E-58E79294B106}" type="slidenum">
              <a:rPr lang="en-US" smtClean="0"/>
              <a:t>‹#›</a:t>
            </a:fld>
            <a:endParaRPr lang="en-US"/>
          </a:p>
        </p:txBody>
      </p:sp>
    </p:spTree>
    <p:extLst>
      <p:ext uri="{BB962C8B-B14F-4D97-AF65-F5344CB8AC3E}">
        <p14:creationId xmlns:p14="http://schemas.microsoft.com/office/powerpoint/2010/main" val="24378636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26FAF7-C9AA-42D1-92D5-5DCE2CFA6FFB}" type="datetimeFigureOut">
              <a:rPr lang="en-US" smtClean="0"/>
              <a:t>4/27/2019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F89F94-B84D-4194-8B3E-58E79294B106}" type="slidenum">
              <a:rPr lang="en-US" smtClean="0"/>
              <a:t>‹#›</a:t>
            </a:fld>
            <a:endParaRPr lang="en-US"/>
          </a:p>
        </p:txBody>
      </p:sp>
    </p:spTree>
    <p:extLst>
      <p:ext uri="{BB962C8B-B14F-4D97-AF65-F5344CB8AC3E}">
        <p14:creationId xmlns:p14="http://schemas.microsoft.com/office/powerpoint/2010/main" val="12859858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9F26FAF7-C9AA-42D1-92D5-5DCE2CFA6FFB}" type="datetimeFigureOut">
              <a:rPr lang="en-US" smtClean="0"/>
              <a:t>4/27/2019</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3" cy="365125"/>
          </a:xfrm>
        </p:spPr>
        <p:txBody>
          <a:bodyPr/>
          <a:lstStyle/>
          <a:p>
            <a:fld id="{F9F89F94-B84D-4194-8B3E-58E79294B106}" type="slidenum">
              <a:rPr lang="en-US" smtClean="0"/>
              <a:t>‹#›</a:t>
            </a:fld>
            <a:endParaRPr lang="en-US"/>
          </a:p>
        </p:txBody>
      </p:sp>
    </p:spTree>
    <p:extLst>
      <p:ext uri="{BB962C8B-B14F-4D97-AF65-F5344CB8AC3E}">
        <p14:creationId xmlns:p14="http://schemas.microsoft.com/office/powerpoint/2010/main" val="23516918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26FAF7-C9AA-42D1-92D5-5DCE2CFA6FFB}" type="datetimeFigureOut">
              <a:rPr lang="en-US" smtClean="0"/>
              <a:t>4/27/2019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F89F94-B84D-4194-8B3E-58E79294B106}" type="slidenum">
              <a:rPr lang="en-US" smtClean="0"/>
              <a:t>‹#›</a:t>
            </a:fld>
            <a:endParaRPr lang="en-US"/>
          </a:p>
        </p:txBody>
      </p:sp>
    </p:spTree>
    <p:extLst>
      <p:ext uri="{BB962C8B-B14F-4D97-AF65-F5344CB8AC3E}">
        <p14:creationId xmlns:p14="http://schemas.microsoft.com/office/powerpoint/2010/main" val="18563003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26FAF7-C9AA-42D1-92D5-5DCE2CFA6FFB}" type="datetimeFigureOut">
              <a:rPr lang="en-US" smtClean="0"/>
              <a:t>4/27/2019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F89F94-B84D-4194-8B3E-58E79294B106}" type="slidenum">
              <a:rPr lang="en-US" smtClean="0"/>
              <a:t>‹#›</a:t>
            </a:fld>
            <a:endParaRPr lang="en-US"/>
          </a:p>
        </p:txBody>
      </p:sp>
    </p:spTree>
    <p:extLst>
      <p:ext uri="{BB962C8B-B14F-4D97-AF65-F5344CB8AC3E}">
        <p14:creationId xmlns:p14="http://schemas.microsoft.com/office/powerpoint/2010/main" val="6615876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26FAF7-C9AA-42D1-92D5-5DCE2CFA6FFB}" type="datetimeFigureOut">
              <a:rPr lang="en-US" smtClean="0"/>
              <a:t>4/27/2019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F89F94-B84D-4194-8B3E-58E79294B106}" type="slidenum">
              <a:rPr lang="en-US" smtClean="0"/>
              <a:t>‹#›</a:t>
            </a:fld>
            <a:endParaRPr lang="en-US"/>
          </a:p>
        </p:txBody>
      </p:sp>
    </p:spTree>
    <p:extLst>
      <p:ext uri="{BB962C8B-B14F-4D97-AF65-F5344CB8AC3E}">
        <p14:creationId xmlns:p14="http://schemas.microsoft.com/office/powerpoint/2010/main" val="14385298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26FAF7-C9AA-42D1-92D5-5DCE2CFA6FFB}" type="datetimeFigureOut">
              <a:rPr lang="en-US" smtClean="0"/>
              <a:t>4/27/2019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F89F94-B84D-4194-8B3E-58E79294B106}" type="slidenum">
              <a:rPr lang="en-US" smtClean="0"/>
              <a:t>‹#›</a:t>
            </a:fld>
            <a:endParaRPr lang="en-US"/>
          </a:p>
        </p:txBody>
      </p:sp>
    </p:spTree>
    <p:extLst>
      <p:ext uri="{BB962C8B-B14F-4D97-AF65-F5344CB8AC3E}">
        <p14:creationId xmlns:p14="http://schemas.microsoft.com/office/powerpoint/2010/main" val="11507323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26FAF7-C9AA-42D1-92D5-5DCE2CFA6FFB}" type="datetimeFigureOut">
              <a:rPr lang="en-US" smtClean="0"/>
              <a:t>4/27/2019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F89F94-B84D-4194-8B3E-58E79294B106}" type="slidenum">
              <a:rPr lang="en-US" smtClean="0"/>
              <a:t>‹#›</a:t>
            </a:fld>
            <a:endParaRPr lang="en-US"/>
          </a:p>
        </p:txBody>
      </p:sp>
    </p:spTree>
    <p:extLst>
      <p:ext uri="{BB962C8B-B14F-4D97-AF65-F5344CB8AC3E}">
        <p14:creationId xmlns:p14="http://schemas.microsoft.com/office/powerpoint/2010/main" val="31901509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26FAF7-C9AA-42D1-92D5-5DCE2CFA6FFB}" type="datetimeFigureOut">
              <a:rPr lang="en-US" smtClean="0"/>
              <a:t>4/27/2019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F89F94-B84D-4194-8B3E-58E79294B106}" type="slidenum">
              <a:rPr lang="en-US" smtClean="0"/>
              <a:t>‹#›</a:t>
            </a:fld>
            <a:endParaRPr lang="en-US"/>
          </a:p>
        </p:txBody>
      </p:sp>
    </p:spTree>
    <p:extLst>
      <p:ext uri="{BB962C8B-B14F-4D97-AF65-F5344CB8AC3E}">
        <p14:creationId xmlns:p14="http://schemas.microsoft.com/office/powerpoint/2010/main" val="7955430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F26FAF7-C9AA-42D1-92D5-5DCE2CFA6FFB}" type="datetimeFigureOut">
              <a:rPr lang="en-US" smtClean="0"/>
              <a:t>4/27/2019</a:t>
            </a:fld>
            <a:endParaRPr lang="en-US"/>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9F89F94-B84D-4194-8B3E-58E79294B106}" type="slidenum">
              <a:rPr lang="en-US" smtClean="0"/>
              <a:t>‹#›</a:t>
            </a:fld>
            <a:endParaRPr lang="en-US"/>
          </a:p>
        </p:txBody>
      </p:sp>
    </p:spTree>
    <p:extLst>
      <p:ext uri="{BB962C8B-B14F-4D97-AF65-F5344CB8AC3E}">
        <p14:creationId xmlns:p14="http://schemas.microsoft.com/office/powerpoint/2010/main" val="786686858"/>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ndoor, table, sitting&#10;&#10;Description automatically generated">
            <a:extLst>
              <a:ext uri="{FF2B5EF4-FFF2-40B4-BE49-F238E27FC236}">
                <a16:creationId xmlns:a16="http://schemas.microsoft.com/office/drawing/2014/main" id="{F80FC52B-24B9-4D19-9826-343D57872F0E}"/>
              </a:ext>
            </a:extLst>
          </p:cNvPr>
          <p:cNvPicPr>
            <a:picLocks noChangeAspect="1"/>
          </p:cNvPicPr>
          <p:nvPr/>
        </p:nvPicPr>
        <p:blipFill rotWithShape="1">
          <a:blip r:embed="rId2">
            <a:extLst>
              <a:ext uri="{28A0092B-C50C-407E-A947-70E740481C1C}">
                <a14:useLocalDpi xmlns:a14="http://schemas.microsoft.com/office/drawing/2010/main" val="0"/>
              </a:ext>
            </a:extLst>
          </a:blip>
          <a:srcRect r="30500"/>
          <a:stretch/>
        </p:blipFill>
        <p:spPr>
          <a:xfrm>
            <a:off x="0" y="1"/>
            <a:ext cx="9144000" cy="6857999"/>
          </a:xfrm>
          <a:prstGeom prst="rect">
            <a:avLst/>
          </a:prstGeom>
        </p:spPr>
      </p:pic>
      <p:sp>
        <p:nvSpPr>
          <p:cNvPr id="2" name="Title 1">
            <a:extLst>
              <a:ext uri="{FF2B5EF4-FFF2-40B4-BE49-F238E27FC236}">
                <a16:creationId xmlns:a16="http://schemas.microsoft.com/office/drawing/2014/main" id="{3BEC462E-547F-4DFF-B279-0A3D1FA8301F}"/>
              </a:ext>
            </a:extLst>
          </p:cNvPr>
          <p:cNvSpPr>
            <a:spLocks noGrp="1"/>
          </p:cNvSpPr>
          <p:nvPr>
            <p:ph type="ctrTitle"/>
          </p:nvPr>
        </p:nvSpPr>
        <p:spPr>
          <a:xfrm>
            <a:off x="106532" y="168676"/>
            <a:ext cx="6187736" cy="2408068"/>
          </a:xfrm>
        </p:spPr>
        <p:txBody>
          <a:bodyPr>
            <a:normAutofit/>
          </a:bodyPr>
          <a:lstStyle/>
          <a:p>
            <a:r>
              <a:rPr lang="en-US" dirty="0"/>
              <a:t>Imperfect conversation</a:t>
            </a:r>
          </a:p>
        </p:txBody>
      </p:sp>
      <p:sp>
        <p:nvSpPr>
          <p:cNvPr id="3" name="Subtitle 2">
            <a:extLst>
              <a:ext uri="{FF2B5EF4-FFF2-40B4-BE49-F238E27FC236}">
                <a16:creationId xmlns:a16="http://schemas.microsoft.com/office/drawing/2014/main" id="{E87BBC74-24DE-4E59-82FB-E114DCE16E69}"/>
              </a:ext>
            </a:extLst>
          </p:cNvPr>
          <p:cNvSpPr>
            <a:spLocks noGrp="1"/>
          </p:cNvSpPr>
          <p:nvPr>
            <p:ph type="subTitle" idx="1"/>
          </p:nvPr>
        </p:nvSpPr>
        <p:spPr>
          <a:xfrm>
            <a:off x="5486400" y="5928063"/>
            <a:ext cx="3657600" cy="929936"/>
          </a:xfrm>
        </p:spPr>
        <p:txBody>
          <a:bodyPr>
            <a:normAutofit/>
          </a:bodyPr>
          <a:lstStyle/>
          <a:p>
            <a:pPr algn="r"/>
            <a:r>
              <a:rPr lang="en-US" b="1" i="1" dirty="0">
                <a:ln>
                  <a:solidFill>
                    <a:sysClr val="windowText" lastClr="000000"/>
                  </a:solidFill>
                </a:ln>
                <a:solidFill>
                  <a:srgbClr val="FFFF00"/>
                </a:solidFill>
              </a:rPr>
              <a:t>Churchofchristtucon.org</a:t>
            </a:r>
          </a:p>
        </p:txBody>
      </p:sp>
    </p:spTree>
    <p:extLst>
      <p:ext uri="{BB962C8B-B14F-4D97-AF65-F5344CB8AC3E}">
        <p14:creationId xmlns:p14="http://schemas.microsoft.com/office/powerpoint/2010/main" val="10911040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394AD-E429-4412-B16D-C1BA54C8BCFC}"/>
              </a:ext>
            </a:extLst>
          </p:cNvPr>
          <p:cNvSpPr>
            <a:spLocks noGrp="1"/>
          </p:cNvSpPr>
          <p:nvPr>
            <p:ph type="title"/>
          </p:nvPr>
        </p:nvSpPr>
        <p:spPr>
          <a:xfrm>
            <a:off x="594360" y="764373"/>
            <a:ext cx="7955280" cy="1293028"/>
          </a:xfrm>
        </p:spPr>
        <p:txBody>
          <a:bodyPr/>
          <a:lstStyle/>
          <a:p>
            <a:pPr algn="l"/>
            <a:r>
              <a:rPr lang="en-US" dirty="0"/>
              <a:t>The lion in the street:</a:t>
            </a:r>
          </a:p>
        </p:txBody>
      </p:sp>
      <p:sp>
        <p:nvSpPr>
          <p:cNvPr id="3" name="Content Placeholder 2">
            <a:extLst>
              <a:ext uri="{FF2B5EF4-FFF2-40B4-BE49-F238E27FC236}">
                <a16:creationId xmlns:a16="http://schemas.microsoft.com/office/drawing/2014/main" id="{245D7CE1-5B01-473B-91DC-11D5025BED82}"/>
              </a:ext>
            </a:extLst>
          </p:cNvPr>
          <p:cNvSpPr>
            <a:spLocks noGrp="1"/>
          </p:cNvSpPr>
          <p:nvPr>
            <p:ph idx="1"/>
          </p:nvPr>
        </p:nvSpPr>
        <p:spPr>
          <a:xfrm>
            <a:off x="594359" y="2194559"/>
            <a:ext cx="8213309" cy="4479509"/>
          </a:xfrm>
        </p:spPr>
        <p:txBody>
          <a:bodyPr>
            <a:normAutofit/>
          </a:bodyPr>
          <a:lstStyle/>
          <a:p>
            <a:r>
              <a:rPr lang="en-US" sz="3200" b="1" dirty="0">
                <a:solidFill>
                  <a:srgbClr val="FFFF00"/>
                </a:solidFill>
              </a:rPr>
              <a:t>Proverbs 22:13</a:t>
            </a:r>
          </a:p>
          <a:p>
            <a:r>
              <a:rPr lang="en-US" sz="3200" b="1" dirty="0"/>
              <a:t>We’re paralyzed with fear at times:</a:t>
            </a:r>
          </a:p>
          <a:p>
            <a:pPr lvl="1"/>
            <a:r>
              <a:rPr lang="en-US" sz="3000" b="1" dirty="0"/>
              <a:t>I don’t know enough</a:t>
            </a:r>
          </a:p>
          <a:p>
            <a:pPr lvl="1"/>
            <a:r>
              <a:rPr lang="en-US" sz="3000" b="1" dirty="0"/>
              <a:t>What if I say the wrong thing</a:t>
            </a:r>
          </a:p>
          <a:p>
            <a:pPr lvl="1"/>
            <a:r>
              <a:rPr lang="en-US" sz="3000" b="1" dirty="0"/>
              <a:t>I had a bad experience before</a:t>
            </a:r>
          </a:p>
          <a:p>
            <a:r>
              <a:rPr lang="en-US" sz="3200" b="1" dirty="0"/>
              <a:t>Paul was not without his fears and imperfections                                                     </a:t>
            </a:r>
            <a:r>
              <a:rPr lang="en-US" sz="3200" b="1" dirty="0">
                <a:solidFill>
                  <a:srgbClr val="FFFF00"/>
                </a:solidFill>
              </a:rPr>
              <a:t>Phil. 3:12; 1 Tim. 1:15-16</a:t>
            </a:r>
          </a:p>
        </p:txBody>
      </p:sp>
    </p:spTree>
    <p:extLst>
      <p:ext uri="{BB962C8B-B14F-4D97-AF65-F5344CB8AC3E}">
        <p14:creationId xmlns:p14="http://schemas.microsoft.com/office/powerpoint/2010/main" val="20825983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ack sign with white text&#10;&#10;Description automatically generated">
            <a:extLst>
              <a:ext uri="{FF2B5EF4-FFF2-40B4-BE49-F238E27FC236}">
                <a16:creationId xmlns:a16="http://schemas.microsoft.com/office/drawing/2014/main" id="{18B6158F-EA11-4923-AF12-02970AE905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854535"/>
          </a:xfrm>
          <a:prstGeom prst="rect">
            <a:avLst/>
          </a:prstGeom>
        </p:spPr>
      </p:pic>
      <p:sp>
        <p:nvSpPr>
          <p:cNvPr id="4" name="TextBox 3">
            <a:extLst>
              <a:ext uri="{FF2B5EF4-FFF2-40B4-BE49-F238E27FC236}">
                <a16:creationId xmlns:a16="http://schemas.microsoft.com/office/drawing/2014/main" id="{DB74713D-8965-4E4F-9F32-AE26BEC985DF}"/>
              </a:ext>
            </a:extLst>
          </p:cNvPr>
          <p:cNvSpPr txBox="1"/>
          <p:nvPr/>
        </p:nvSpPr>
        <p:spPr>
          <a:xfrm>
            <a:off x="5108026" y="6117021"/>
            <a:ext cx="4361793" cy="646331"/>
          </a:xfrm>
          <a:prstGeom prst="rect">
            <a:avLst/>
          </a:prstGeom>
          <a:noFill/>
        </p:spPr>
        <p:txBody>
          <a:bodyPr wrap="square" rtlCol="0">
            <a:spAutoFit/>
          </a:bodyPr>
          <a:lstStyle/>
          <a:p>
            <a:r>
              <a:rPr lang="en-US" sz="3600" b="1" dirty="0">
                <a:solidFill>
                  <a:srgbClr val="FFFF00"/>
                </a:solidFill>
                <a:latin typeface="Times New Roman" panose="02020603050405020304" pitchFamily="18" charset="0"/>
                <a:cs typeface="Times New Roman" panose="02020603050405020304" pitchFamily="18" charset="0"/>
              </a:rPr>
              <a:t>1 Corinthians 9:16</a:t>
            </a:r>
          </a:p>
        </p:txBody>
      </p:sp>
    </p:spTree>
    <p:extLst>
      <p:ext uri="{BB962C8B-B14F-4D97-AF65-F5344CB8AC3E}">
        <p14:creationId xmlns:p14="http://schemas.microsoft.com/office/powerpoint/2010/main" val="4132528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394AD-E429-4412-B16D-C1BA54C8BCFC}"/>
              </a:ext>
            </a:extLst>
          </p:cNvPr>
          <p:cNvSpPr>
            <a:spLocks noGrp="1"/>
          </p:cNvSpPr>
          <p:nvPr>
            <p:ph type="title"/>
          </p:nvPr>
        </p:nvSpPr>
        <p:spPr>
          <a:xfrm>
            <a:off x="594360" y="764373"/>
            <a:ext cx="7955280" cy="1293028"/>
          </a:xfrm>
        </p:spPr>
        <p:txBody>
          <a:bodyPr/>
          <a:lstStyle/>
          <a:p>
            <a:pPr algn="l"/>
            <a:r>
              <a:rPr lang="en-US" dirty="0"/>
              <a:t>Paul our example:</a:t>
            </a:r>
          </a:p>
        </p:txBody>
      </p:sp>
      <p:sp>
        <p:nvSpPr>
          <p:cNvPr id="3" name="Content Placeholder 2">
            <a:extLst>
              <a:ext uri="{FF2B5EF4-FFF2-40B4-BE49-F238E27FC236}">
                <a16:creationId xmlns:a16="http://schemas.microsoft.com/office/drawing/2014/main" id="{245D7CE1-5B01-473B-91DC-11D5025BED82}"/>
              </a:ext>
            </a:extLst>
          </p:cNvPr>
          <p:cNvSpPr>
            <a:spLocks noGrp="1"/>
          </p:cNvSpPr>
          <p:nvPr>
            <p:ph idx="1"/>
          </p:nvPr>
        </p:nvSpPr>
        <p:spPr/>
        <p:txBody>
          <a:bodyPr>
            <a:normAutofit/>
          </a:bodyPr>
          <a:lstStyle/>
          <a:p>
            <a:r>
              <a:rPr lang="en-US" sz="3200" b="1" dirty="0"/>
              <a:t>Three Things Paul Did:</a:t>
            </a:r>
          </a:p>
          <a:p>
            <a:pPr lvl="1"/>
            <a:r>
              <a:rPr lang="en-US" sz="3200" b="1" dirty="0">
                <a:solidFill>
                  <a:srgbClr val="FFFF00"/>
                </a:solidFill>
              </a:rPr>
              <a:t>1 Thessalonians 2:1-12</a:t>
            </a:r>
          </a:p>
          <a:p>
            <a:pPr lvl="2"/>
            <a:r>
              <a:rPr lang="en-US" sz="3200" b="1" dirty="0"/>
              <a:t>Had humility</a:t>
            </a:r>
            <a:r>
              <a:rPr lang="en-US" sz="3200" b="1" dirty="0">
                <a:solidFill>
                  <a:srgbClr val="FFFF00"/>
                </a:solidFill>
              </a:rPr>
              <a:t> vv.1-4</a:t>
            </a:r>
          </a:p>
          <a:p>
            <a:pPr lvl="2"/>
            <a:r>
              <a:rPr lang="en-US" sz="3200" b="1" dirty="0"/>
              <a:t>Was guided by the Word </a:t>
            </a:r>
            <a:r>
              <a:rPr lang="en-US" sz="3200" b="1" dirty="0">
                <a:solidFill>
                  <a:srgbClr val="FFFF00"/>
                </a:solidFill>
              </a:rPr>
              <a:t>vv. 5-8</a:t>
            </a:r>
          </a:p>
          <a:p>
            <a:pPr lvl="2"/>
            <a:r>
              <a:rPr lang="en-US" sz="3200" b="1" dirty="0"/>
              <a:t>He followed up </a:t>
            </a:r>
            <a:r>
              <a:rPr lang="en-US" sz="3200" b="1" dirty="0">
                <a:solidFill>
                  <a:srgbClr val="FFFF00"/>
                </a:solidFill>
              </a:rPr>
              <a:t>vv. 9-12</a:t>
            </a:r>
          </a:p>
        </p:txBody>
      </p:sp>
    </p:spTree>
    <p:extLst>
      <p:ext uri="{BB962C8B-B14F-4D97-AF65-F5344CB8AC3E}">
        <p14:creationId xmlns:p14="http://schemas.microsoft.com/office/powerpoint/2010/main" val="9370739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bed in a dark room&#10;&#10;Description automatically generated">
            <a:extLst>
              <a:ext uri="{FF2B5EF4-FFF2-40B4-BE49-F238E27FC236}">
                <a16:creationId xmlns:a16="http://schemas.microsoft.com/office/drawing/2014/main" id="{A3E494A0-88AF-408A-8AC0-033AC018F0D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6239" b="5751"/>
          <a:stretch/>
        </p:blipFill>
        <p:spPr>
          <a:xfrm>
            <a:off x="0" y="0"/>
            <a:ext cx="9144000" cy="6858000"/>
          </a:xfrm>
        </p:spPr>
      </p:pic>
      <p:sp>
        <p:nvSpPr>
          <p:cNvPr id="2" name="Title 1">
            <a:extLst>
              <a:ext uri="{FF2B5EF4-FFF2-40B4-BE49-F238E27FC236}">
                <a16:creationId xmlns:a16="http://schemas.microsoft.com/office/drawing/2014/main" id="{AF50B21A-FB4A-446C-BEBB-D9FC771611D3}"/>
              </a:ext>
            </a:extLst>
          </p:cNvPr>
          <p:cNvSpPr>
            <a:spLocks noGrp="1"/>
          </p:cNvSpPr>
          <p:nvPr>
            <p:ph type="title"/>
          </p:nvPr>
        </p:nvSpPr>
        <p:spPr>
          <a:xfrm>
            <a:off x="217170" y="1233003"/>
            <a:ext cx="6377940" cy="1293028"/>
          </a:xfrm>
        </p:spPr>
        <p:txBody>
          <a:bodyPr/>
          <a:lstStyle/>
          <a:p>
            <a:pPr algn="l"/>
            <a:r>
              <a:rPr lang="en-US" dirty="0"/>
              <a:t>Scripture applied</a:t>
            </a:r>
          </a:p>
        </p:txBody>
      </p:sp>
    </p:spTree>
    <p:extLst>
      <p:ext uri="{BB962C8B-B14F-4D97-AF65-F5344CB8AC3E}">
        <p14:creationId xmlns:p14="http://schemas.microsoft.com/office/powerpoint/2010/main" val="13006543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text on a white background&#10;&#10;Description automatically generated">
            <a:extLst>
              <a:ext uri="{FF2B5EF4-FFF2-40B4-BE49-F238E27FC236}">
                <a16:creationId xmlns:a16="http://schemas.microsoft.com/office/drawing/2014/main" id="{016BA59E-EBB1-4A86-8BD8-07E1BBF3BE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62528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976</TotalTime>
  <Words>237</Words>
  <Application>Microsoft Office PowerPoint</Application>
  <PresentationFormat>On-screen Show (4:3)</PresentationFormat>
  <Paragraphs>33</Paragraphs>
  <Slides>6</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Century Gothic</vt:lpstr>
      <vt:lpstr>Times New Roman</vt:lpstr>
      <vt:lpstr>Vapor Trail</vt:lpstr>
      <vt:lpstr>Imperfect conversation</vt:lpstr>
      <vt:lpstr>The lion in the street:</vt:lpstr>
      <vt:lpstr>PowerPoint Presentation</vt:lpstr>
      <vt:lpstr>Paul our example:</vt:lpstr>
      <vt:lpstr>Scripture applied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Brenden Ashby</dc:creator>
  <cp:lastModifiedBy>Brenden Ashby</cp:lastModifiedBy>
  <cp:revision>17</cp:revision>
  <dcterms:created xsi:type="dcterms:W3CDTF">2019-04-27T21:16:40Z</dcterms:created>
  <dcterms:modified xsi:type="dcterms:W3CDTF">2019-04-28T14:57:32Z</dcterms:modified>
</cp:coreProperties>
</file>