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553" autoAdjust="0"/>
  </p:normalViewPr>
  <p:slideViewPr>
    <p:cSldViewPr snapToGrid="0">
      <p:cViewPr varScale="1">
        <p:scale>
          <a:sx n="73" d="100"/>
          <a:sy n="73" d="100"/>
        </p:scale>
        <p:origin x="17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F3FE7-9144-4845-A2A4-717C4AC4F3DE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5A6D4-8247-415E-A552-34903657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Christ Apart – “It means regard Him as the holiest being in the universe. Regard Him as unique, one of a kind, without peer or rival in purity and rectitude and goodness.” – John Piper </a:t>
            </a:r>
            <a:r>
              <a:rPr lang="en-US" b="1" i="1" dirty="0"/>
              <a:t>Christ is Hallowed in Us When We Hope in Him</a:t>
            </a:r>
          </a:p>
          <a:p>
            <a:endParaRPr lang="en-US" b="1" i="1" dirty="0"/>
          </a:p>
          <a:p>
            <a:r>
              <a:rPr lang="en-US" b="0" i="0" dirty="0"/>
              <a:t>This stands as the alternate God provides to fearing man (vs.14) which is often the reason we keep silent about our faith.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5A6D4-8247-415E-A552-3490365792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Ready – When used in reference to things “to be close at hand,” of persons “one who is prepared.”</a:t>
            </a:r>
          </a:p>
          <a:p>
            <a:endParaRPr lang="en-US" dirty="0"/>
          </a:p>
          <a:p>
            <a:r>
              <a:rPr lang="en-US" dirty="0"/>
              <a:t>Defense – </a:t>
            </a:r>
            <a:r>
              <a:rPr lang="en-US" i="1" dirty="0"/>
              <a:t>Apologia</a:t>
            </a:r>
            <a:r>
              <a:rPr lang="en-US" i="0" dirty="0"/>
              <a:t>, word where we get apology/ apologetics. Simply means to put forth a defense. 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[Christianity That Is Appealing to Atheist quote]</a:t>
            </a:r>
          </a:p>
          <a:p>
            <a:endParaRPr lang="en-US" i="0" dirty="0"/>
          </a:p>
          <a:p>
            <a:r>
              <a:rPr lang="en-US" i="0" dirty="0"/>
              <a:t>Hope – Why do </a:t>
            </a:r>
            <a:r>
              <a:rPr lang="en-US" b="1" i="1" dirty="0"/>
              <a:t>you</a:t>
            </a:r>
            <a:r>
              <a:rPr lang="en-US" b="0" i="0" dirty="0"/>
              <a:t> believe what you believe? What convicted you? Start there!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5A6D4-8247-415E-A552-3490365792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8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5A6D4-8247-415E-A552-3490365792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5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0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76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2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1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0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9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1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1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9045D-BB6C-4DD8-85B4-37564A83A1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E3CAF7-E1C5-4287-89E6-BE77A363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2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3CDE73BF-5E57-4572-94B0-ED2008535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A520C-2CAE-4783-A71B-9B853A1E5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640" y="2120448"/>
            <a:ext cx="5826719" cy="164630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 to Answer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D902B-6EDF-4DC0-9B14-D08862D13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640" y="6043871"/>
            <a:ext cx="5826719" cy="814129"/>
          </a:xfrm>
        </p:spPr>
        <p:txBody>
          <a:bodyPr/>
          <a:lstStyle/>
          <a:p>
            <a:pPr algn="ctr"/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Churhcofchristtucson.org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83822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44B0-D449-4354-A0BB-5050A79D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609600"/>
            <a:ext cx="6699860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Ready to Answer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Peter 3:15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BD7B-4344-4819-97A0-00FA8C4998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7452" y="2367093"/>
            <a:ext cx="7048870" cy="40603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Sanctify Christ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Set Christ apart    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Peter 3:14; Galatians 2:20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your heart 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 12:30; Matthew 15:8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True conviction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4:18-20</a:t>
            </a:r>
          </a:p>
        </p:txBody>
      </p:sp>
    </p:spTree>
    <p:extLst>
      <p:ext uri="{BB962C8B-B14F-4D97-AF65-F5344CB8AC3E}">
        <p14:creationId xmlns:p14="http://schemas.microsoft.com/office/powerpoint/2010/main" val="178057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44B0-D449-4354-A0BB-5050A79D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609600"/>
            <a:ext cx="6699860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Ready to Answer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Peter 3:15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BD7B-4344-4819-97A0-00FA8C4998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7452" y="2367093"/>
            <a:ext cx="7048870" cy="39916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Being Ready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Ready               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Ezra 7:10; Ephesians 6:14-17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make a defense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17:3, 22-32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your hope           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22:1-16</a:t>
            </a:r>
          </a:p>
        </p:txBody>
      </p:sp>
    </p:spTree>
    <p:extLst>
      <p:ext uri="{BB962C8B-B14F-4D97-AF65-F5344CB8AC3E}">
        <p14:creationId xmlns:p14="http://schemas.microsoft.com/office/powerpoint/2010/main" val="102287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44B0-D449-4354-A0BB-5050A79D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609600"/>
            <a:ext cx="6699860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Ready to Answer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Peter 3:15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BD7B-4344-4819-97A0-00FA8C4998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7452" y="2367093"/>
            <a:ext cx="7048870" cy="43385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 Gentleness and Reverence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Ambassadors for Christ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Corinthians 5:20 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Paul’s example              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Corinthians 2:1-5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motivations      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Ephesians 4:15</a:t>
            </a:r>
          </a:p>
        </p:txBody>
      </p:sp>
    </p:spTree>
    <p:extLst>
      <p:ext uri="{BB962C8B-B14F-4D97-AF65-F5344CB8AC3E}">
        <p14:creationId xmlns:p14="http://schemas.microsoft.com/office/powerpoint/2010/main" val="137209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E6579D3-5EC2-4EC2-BF3A-AF9B73A53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r="803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(4:3)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Ready to Answer</vt:lpstr>
      <vt:lpstr>Ready to Answer 1 Peter 3:15</vt:lpstr>
      <vt:lpstr>Ready to Answer 1 Peter 3:15</vt:lpstr>
      <vt:lpstr>Ready to Answer 1 Peter 3:15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to Answer</dc:title>
  <dc:creator>Brenden Ashby</dc:creator>
  <cp:lastModifiedBy>Brenden Ashby</cp:lastModifiedBy>
  <cp:revision>1</cp:revision>
  <dcterms:created xsi:type="dcterms:W3CDTF">2019-06-09T14:31:06Z</dcterms:created>
  <dcterms:modified xsi:type="dcterms:W3CDTF">2019-06-09T14:31:29Z</dcterms:modified>
</cp:coreProperties>
</file>