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040" autoAdjust="0"/>
  </p:normalViewPr>
  <p:slideViewPr>
    <p:cSldViewPr snapToGrid="0">
      <p:cViewPr varScale="1">
        <p:scale>
          <a:sx n="71" d="100"/>
          <a:sy n="71" d="100"/>
        </p:scale>
        <p:origin x="18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5F93E-4711-4325-941E-CE40BF5EDC16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C40A8-0318-414E-9C71-ACD70F91E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1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Joy – calm delight. </a:t>
            </a:r>
          </a:p>
          <a:p>
            <a:r>
              <a:rPr lang="en-US" dirty="0"/>
              <a:t>Made complete - to cause to abound, to furnish or supply liberally. </a:t>
            </a:r>
          </a:p>
          <a:p>
            <a:endParaRPr lang="en-US" dirty="0"/>
          </a:p>
          <a:p>
            <a:r>
              <a:rPr lang="en-US" dirty="0"/>
              <a:t>“Through the announcement of the testimony regarding Christ (verse 1) fellowship would obtain (verse 3), and the effect of this fellowship was joy.”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C40A8-0318-414E-9C71-ACD70F91EC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63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“Those who deny that they have sin, add to the sin they already have, and sin in so affirming!”</a:t>
            </a:r>
            <a:r>
              <a:rPr lang="en-US" i="0" dirty="0"/>
              <a:t> – Guy N. Woods on 1 John 1:8</a:t>
            </a:r>
          </a:p>
          <a:p>
            <a:endParaRPr lang="en-US" i="0" dirty="0"/>
          </a:p>
          <a:p>
            <a:r>
              <a:rPr lang="en-US" i="0" dirty="0"/>
              <a:t>“The ever-present problem of sin is adduced by the apostles as the reason why children of God must have the cleansing power of the blood applied.”</a:t>
            </a:r>
          </a:p>
          <a:p>
            <a:endParaRPr lang="en-US" i="0" dirty="0"/>
          </a:p>
          <a:p>
            <a:r>
              <a:rPr lang="en-US" i="0" dirty="0"/>
              <a:t>The sin here is not referring to “any previous state of guilt prior to conversion, but to </a:t>
            </a:r>
            <a:r>
              <a:rPr lang="en-US" i="1" dirty="0"/>
              <a:t>present</a:t>
            </a:r>
            <a:r>
              <a:rPr lang="en-US" i="0" dirty="0"/>
              <a:t> </a:t>
            </a:r>
            <a:r>
              <a:rPr lang="en-US" i="1" dirty="0"/>
              <a:t>sin,</a:t>
            </a:r>
            <a:r>
              <a:rPr lang="en-US" i="0" dirty="0"/>
              <a:t> sin at the time he wrote, sins of omission and commission, sins of the flesh and of the disposition, all sin, any sin of which we may be guilty.”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C40A8-0318-414E-9C71-ACD70F91EC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5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55EBEEE-9818-4BDD-8AB8-AEDAFE4CC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C3B75981-1A5B-41EA-B700-F54A5E5F3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5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BEEE-9818-4BDD-8AB8-AEDAFE4CC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981-1A5B-41EA-B700-F54A5E5F3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6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55EBEEE-9818-4BDD-8AB8-AEDAFE4CC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3B75981-1A5B-41EA-B700-F54A5E5F3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99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55EBEEE-9818-4BDD-8AB8-AEDAFE4CC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3B75981-1A5B-41EA-B700-F54A5E5F38E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709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55EBEEE-9818-4BDD-8AB8-AEDAFE4CC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3B75981-1A5B-41EA-B700-F54A5E5F3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7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BEEE-9818-4BDD-8AB8-AEDAFE4CC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981-1A5B-41EA-B700-F54A5E5F3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61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BEEE-9818-4BDD-8AB8-AEDAFE4CC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981-1A5B-41EA-B700-F54A5E5F3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24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BEEE-9818-4BDD-8AB8-AEDAFE4CC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981-1A5B-41EA-B700-F54A5E5F3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58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55EBEEE-9818-4BDD-8AB8-AEDAFE4CC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3B75981-1A5B-41EA-B700-F54A5E5F3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9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BEEE-9818-4BDD-8AB8-AEDAFE4CC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981-1A5B-41EA-B700-F54A5E5F3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5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55EBEEE-9818-4BDD-8AB8-AEDAFE4CC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C3B75981-1A5B-41EA-B700-F54A5E5F3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5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BEEE-9818-4BDD-8AB8-AEDAFE4CC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981-1A5B-41EA-B700-F54A5E5F3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3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BEEE-9818-4BDD-8AB8-AEDAFE4CC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981-1A5B-41EA-B700-F54A5E5F3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5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BEEE-9818-4BDD-8AB8-AEDAFE4CC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981-1A5B-41EA-B700-F54A5E5F3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7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BEEE-9818-4BDD-8AB8-AEDAFE4CC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981-1A5B-41EA-B700-F54A5E5F3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2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BEEE-9818-4BDD-8AB8-AEDAFE4CC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981-1A5B-41EA-B700-F54A5E5F3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2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BEEE-9818-4BDD-8AB8-AEDAFE4CC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5981-1A5B-41EA-B700-F54A5E5F3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0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EBEEE-9818-4BDD-8AB8-AEDAFE4CC423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75981-1A5B-41EA-B700-F54A5E5F3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68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8F69C8C2-12F3-44D7-9FD3-C680B9468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F451B1-24D2-4A73-9EA7-E1C2DA4B3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262520"/>
            <a:ext cx="7315200" cy="1825096"/>
          </a:xfrm>
        </p:spPr>
        <p:txBody>
          <a:bodyPr/>
          <a:lstStyle/>
          <a:p>
            <a:pPr algn="ctr"/>
            <a:r>
              <a:rPr lang="en-US" dirty="0"/>
              <a:t>Walking in the light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512B5-9355-433D-B943-4E3964826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6433106"/>
            <a:ext cx="7315200" cy="424894"/>
          </a:xfrm>
        </p:spPr>
        <p:txBody>
          <a:bodyPr/>
          <a:lstStyle/>
          <a:p>
            <a:pPr algn="r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349087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6DD3-58BB-46AA-A872-365D0DFF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4" y="701337"/>
            <a:ext cx="6126036" cy="135606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Walking in the light</a:t>
            </a:r>
            <a:br>
              <a:rPr lang="en-US" dirty="0"/>
            </a:br>
            <a:r>
              <a:rPr lang="en-US" sz="3200" b="1" dirty="0">
                <a:solidFill>
                  <a:srgbClr val="FFFF00"/>
                </a:solidFill>
              </a:rPr>
              <a:t>1 John 1:1-2:11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D7235-6C8B-4A48-BC97-90C5CA8F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194559"/>
            <a:ext cx="7955280" cy="4303059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 of Life:                                           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 1:1-4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solid testimony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vs.1-2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testimony is so we can have fellowship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3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have unceasing joy                    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v.4 cf. Philippians 4:7; John 15:10-11</a:t>
            </a:r>
          </a:p>
        </p:txBody>
      </p:sp>
    </p:spTree>
    <p:extLst>
      <p:ext uri="{BB962C8B-B14F-4D97-AF65-F5344CB8AC3E}">
        <p14:creationId xmlns:p14="http://schemas.microsoft.com/office/powerpoint/2010/main" val="309354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6DD3-58BB-46AA-A872-365D0DFF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4" y="701337"/>
            <a:ext cx="6126036" cy="135606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Walking in the light</a:t>
            </a:r>
            <a:br>
              <a:rPr lang="en-US" dirty="0"/>
            </a:br>
            <a:r>
              <a:rPr lang="en-US" sz="3200" b="1" dirty="0">
                <a:solidFill>
                  <a:srgbClr val="FFFF00"/>
                </a:solidFill>
              </a:rPr>
              <a:t>1 John 1:1-2:11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D7235-6C8B-4A48-BC97-90C5CA8F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496696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Fellowship with God:                                                    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1:5-2:2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serve a holy and righteous God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v.5 cf. 1 Peter 1:14-16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an obligation to live holy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vs.6-7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do it by yourself                          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vs.8-10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aim is to sin less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2:1-2</a:t>
            </a:r>
          </a:p>
          <a:p>
            <a:pPr lvl="1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716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6DD3-58BB-46AA-A872-365D0DFF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4" y="701337"/>
            <a:ext cx="6126036" cy="135606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Walking in the light</a:t>
            </a:r>
            <a:br>
              <a:rPr lang="en-US" dirty="0"/>
            </a:br>
            <a:r>
              <a:rPr lang="en-US" sz="3200" b="1" dirty="0">
                <a:solidFill>
                  <a:srgbClr val="FFFF00"/>
                </a:solidFill>
              </a:rPr>
              <a:t>1 John 1:1-2:11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D7235-6C8B-4A48-BC97-90C5CA8F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194559"/>
            <a:ext cx="8366760" cy="4432151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Walking in the Light:                                  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2:3-11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keeping the commandments                                    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vs.3-6 cf. John 14:15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Walking in light is defined by love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vs.7-11 cf. John 15:12-14; 13:34-35</a:t>
            </a:r>
          </a:p>
          <a:p>
            <a:pPr lvl="1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818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4AC0C8-9188-47C1-89ED-9023B40B9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 r="4284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7766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305</Words>
  <Application>Microsoft Office PowerPoint</Application>
  <PresentationFormat>On-screen Show (4:3)</PresentationFormat>
  <Paragraphs>28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Vapor Trail</vt:lpstr>
      <vt:lpstr>Walking in the light</vt:lpstr>
      <vt:lpstr>Walking in the light 1 John 1:1-2:11</vt:lpstr>
      <vt:lpstr>Walking in the light 1 John 1:1-2:11</vt:lpstr>
      <vt:lpstr>Walking in the light 1 John 1:1-2:11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Walking in the light</dc:title>
  <dc:creator>Brenden Ashby</dc:creator>
  <cp:lastModifiedBy>Brenden Ashby</cp:lastModifiedBy>
  <cp:revision>1</cp:revision>
  <dcterms:created xsi:type="dcterms:W3CDTF">2019-07-07T23:53:15Z</dcterms:created>
  <dcterms:modified xsi:type="dcterms:W3CDTF">2019-07-08T00:09:34Z</dcterms:modified>
</cp:coreProperties>
</file>