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075" autoAdjust="0"/>
  </p:normalViewPr>
  <p:slideViewPr>
    <p:cSldViewPr snapToGrid="0">
      <p:cViewPr varScale="1">
        <p:scale>
          <a:sx n="77" d="100"/>
          <a:sy n="77" d="100"/>
        </p:scale>
        <p:origin x="16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4EDA0-D33B-4DE3-B1F9-E0C9430BBB2F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3CBCF-A77E-4E3A-8275-E18721BD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9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Friends Matter – Outside of your relationship with God and choosing a suitable spouse, friendships are probably the most important relationship(s) you will enter.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C.S Lewis in </a:t>
            </a:r>
            <a:r>
              <a:rPr lang="en-US" i="1" dirty="0"/>
              <a:t>The Four Loves</a:t>
            </a:r>
            <a:r>
              <a:rPr lang="en-US" i="0" dirty="0"/>
              <a:t> said about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riendship that it  “makes good men better and bad men worse.”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3CBCF-A77E-4E3A-8275-E18721BDDA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5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3CBCF-A77E-4E3A-8275-E18721BDDA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4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3CBCF-A77E-4E3A-8275-E18721BDDA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7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107EE7-741D-4D89-9A31-3CCC8B4899B4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2178C0-9CBF-40F0-BEA1-F2B5601BEFEE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90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7EE7-741D-4D89-9A31-3CCC8B4899B4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78C0-9CBF-40F0-BEA1-F2B5601B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7EE7-741D-4D89-9A31-3CCC8B4899B4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78C0-9CBF-40F0-BEA1-F2B5601B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4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7EE7-741D-4D89-9A31-3CCC8B4899B4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78C0-9CBF-40F0-BEA1-F2B5601BEF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4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7EE7-741D-4D89-9A31-3CCC8B4899B4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78C0-9CBF-40F0-BEA1-F2B5601B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7EE7-741D-4D89-9A31-3CCC8B4899B4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78C0-9CBF-40F0-BEA1-F2B5601B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9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7EE7-741D-4D89-9A31-3CCC8B4899B4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78C0-9CBF-40F0-BEA1-F2B5601B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7EE7-741D-4D89-9A31-3CCC8B4899B4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78C0-9CBF-40F0-BEA1-F2B5601B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7EE7-741D-4D89-9A31-3CCC8B4899B4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78C0-9CBF-40F0-BEA1-F2B5601B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0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7EE7-741D-4D89-9A31-3CCC8B4899B4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78C0-9CBF-40F0-BEA1-F2B5601B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7EE7-741D-4D89-9A31-3CCC8B4899B4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78C0-9CBF-40F0-BEA1-F2B5601B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7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7EE7-741D-4D89-9A31-3CCC8B4899B4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78C0-9CBF-40F0-BEA1-F2B5601B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8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7EE7-741D-4D89-9A31-3CCC8B4899B4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78C0-9CBF-40F0-BEA1-F2B5601B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7EE7-741D-4D89-9A31-3CCC8B4899B4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78C0-9CBF-40F0-BEA1-F2B5601B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7EE7-741D-4D89-9A31-3CCC8B4899B4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78C0-9CBF-40F0-BEA1-F2B5601B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7EE7-741D-4D89-9A31-3CCC8B4899B4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78C0-9CBF-40F0-BEA1-F2B5601B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0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7EE7-741D-4D89-9A31-3CCC8B4899B4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78C0-9CBF-40F0-BEA1-F2B5601B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107EE7-741D-4D89-9A31-3CCC8B4899B4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2178C0-9CBF-40F0-BEA1-F2B5601B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7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ook, indoor, text, table&#10;&#10;Description automatically generated">
            <a:extLst>
              <a:ext uri="{FF2B5EF4-FFF2-40B4-BE49-F238E27FC236}">
                <a16:creationId xmlns:a16="http://schemas.microsoft.com/office/drawing/2014/main" id="{75AB4461-04D5-4B31-9D61-F0FAE47DB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BF37E64-678E-4AAC-82EB-281D0E37B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40505"/>
            <a:ext cx="6924174" cy="24166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CDBAE-A455-4070-8DD8-0847C19F6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802" y="3593432"/>
            <a:ext cx="5826055" cy="1195136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tx1"/>
                </a:solidFill>
              </a:rPr>
              <a:t>Wisdom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62402-72B5-43AA-8A85-68B7B4A6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6589" y="4788568"/>
            <a:ext cx="5817267" cy="400939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00"/>
                </a:solidFill>
              </a:rPr>
              <a:t>Churchofchristtucson.org</a:t>
            </a:r>
          </a:p>
        </p:txBody>
      </p:sp>
      <p:sp>
        <p:nvSpPr>
          <p:cNvPr id="14" name="5-Point Star 12">
            <a:extLst>
              <a:ext uri="{FF2B5EF4-FFF2-40B4-BE49-F238E27FC236}">
                <a16:creationId xmlns:a16="http://schemas.microsoft.com/office/drawing/2014/main" id="{3F315017-1C57-42D9-9FFB-A9CFD97F9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692" y="3874678"/>
            <a:ext cx="591206" cy="730476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99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C508-6AC7-4CA4-9477-A1EFB91E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19" y="250795"/>
            <a:ext cx="7797662" cy="1151965"/>
          </a:xfrm>
        </p:spPr>
        <p:txBody>
          <a:bodyPr/>
          <a:lstStyle/>
          <a:p>
            <a:r>
              <a:rPr lang="en-US" dirty="0"/>
              <a:t>wisdom for life: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C4F28-55C4-4A41-AFD4-2A822CA9C3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597982"/>
            <a:ext cx="7796030" cy="3977196"/>
          </a:xfrm>
        </p:spPr>
        <p:txBody>
          <a:bodyPr>
            <a:normAutofit/>
          </a:bodyPr>
          <a:lstStyle/>
          <a:p>
            <a:r>
              <a:rPr lang="en-US" sz="3200" dirty="0"/>
              <a:t>Friends matter                                                             </a:t>
            </a:r>
            <a:r>
              <a:rPr lang="en-US" sz="3000" dirty="0">
                <a:solidFill>
                  <a:schemeClr val="accent1"/>
                </a:solidFill>
              </a:rPr>
              <a:t>Proverbs 13:20</a:t>
            </a:r>
          </a:p>
          <a:p>
            <a:pPr lvl="1"/>
            <a:r>
              <a:rPr lang="en-US" sz="3000" dirty="0"/>
              <a:t>Friends matter                                                           </a:t>
            </a:r>
            <a:r>
              <a:rPr lang="en-US" sz="3000" dirty="0">
                <a:solidFill>
                  <a:schemeClr val="accent1"/>
                </a:solidFill>
              </a:rPr>
              <a:t>Proverbs 18:24; 1 Corinthians 15:33</a:t>
            </a:r>
          </a:p>
          <a:p>
            <a:pPr lvl="1"/>
            <a:r>
              <a:rPr lang="en-US" sz="3000" dirty="0"/>
              <a:t>You need true friends’                                              </a:t>
            </a:r>
            <a:r>
              <a:rPr lang="en-US" sz="3000" dirty="0">
                <a:solidFill>
                  <a:schemeClr val="accent1"/>
                </a:solidFill>
              </a:rPr>
              <a:t>proverbs 27:5-6</a:t>
            </a:r>
          </a:p>
        </p:txBody>
      </p:sp>
    </p:spTree>
    <p:extLst>
      <p:ext uri="{BB962C8B-B14F-4D97-AF65-F5344CB8AC3E}">
        <p14:creationId xmlns:p14="http://schemas.microsoft.com/office/powerpoint/2010/main" val="22380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C508-6AC7-4CA4-9477-A1EFB91E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87" y="0"/>
            <a:ext cx="7797662" cy="1151965"/>
          </a:xfrm>
        </p:spPr>
        <p:txBody>
          <a:bodyPr/>
          <a:lstStyle/>
          <a:p>
            <a:r>
              <a:rPr lang="en-US" dirty="0"/>
              <a:t>wisdom for life: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C4F28-55C4-4A41-AFD4-2A822CA9C3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2719" y="826777"/>
            <a:ext cx="7796030" cy="5009223"/>
          </a:xfrm>
        </p:spPr>
        <p:txBody>
          <a:bodyPr>
            <a:normAutofit/>
          </a:bodyPr>
          <a:lstStyle/>
          <a:p>
            <a:r>
              <a:rPr lang="en-US" sz="3200" dirty="0"/>
              <a:t>Seek lasting knowledge                                        </a:t>
            </a:r>
            <a:r>
              <a:rPr lang="en-US" sz="3000" dirty="0">
                <a:solidFill>
                  <a:schemeClr val="accent1"/>
                </a:solidFill>
              </a:rPr>
              <a:t>Proverbs 1:7</a:t>
            </a:r>
          </a:p>
          <a:p>
            <a:pPr lvl="1"/>
            <a:r>
              <a:rPr lang="en-US" sz="3000" dirty="0"/>
              <a:t>Knowledge is a good pursuit                           </a:t>
            </a:r>
            <a:r>
              <a:rPr lang="en-US" sz="3000" dirty="0">
                <a:solidFill>
                  <a:schemeClr val="accent1"/>
                </a:solidFill>
              </a:rPr>
              <a:t>proverbs 18:15</a:t>
            </a:r>
          </a:p>
          <a:p>
            <a:pPr lvl="1"/>
            <a:r>
              <a:rPr lang="en-US" sz="3000" dirty="0"/>
              <a:t>But there are limits                                             </a:t>
            </a:r>
            <a:r>
              <a:rPr lang="en-US" sz="3000" dirty="0">
                <a:solidFill>
                  <a:schemeClr val="accent1"/>
                </a:solidFill>
              </a:rPr>
              <a:t>Ecclesiastes 12:12</a:t>
            </a:r>
          </a:p>
          <a:p>
            <a:pPr lvl="1"/>
            <a:r>
              <a:rPr lang="en-US" sz="3000" dirty="0"/>
              <a:t>Seek wisdom that last</a:t>
            </a:r>
            <a:r>
              <a:rPr lang="en-US" sz="3000" dirty="0">
                <a:solidFill>
                  <a:schemeClr val="accent1"/>
                </a:solidFill>
              </a:rPr>
              <a:t>                                              Psalm 119:97-104</a:t>
            </a:r>
          </a:p>
        </p:txBody>
      </p:sp>
    </p:spTree>
    <p:extLst>
      <p:ext uri="{BB962C8B-B14F-4D97-AF65-F5344CB8AC3E}">
        <p14:creationId xmlns:p14="http://schemas.microsoft.com/office/powerpoint/2010/main" val="275141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C508-6AC7-4CA4-9477-A1EFB91E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19" y="130857"/>
            <a:ext cx="7797662" cy="1151965"/>
          </a:xfrm>
        </p:spPr>
        <p:txBody>
          <a:bodyPr/>
          <a:lstStyle/>
          <a:p>
            <a:r>
              <a:rPr lang="en-US" dirty="0"/>
              <a:t>wisdom for life: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C4F28-55C4-4A41-AFD4-2A822CA9C3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126273"/>
            <a:ext cx="7796030" cy="4448905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Enjoy this season of life                                  </a:t>
            </a:r>
            <a:r>
              <a:rPr lang="en-US" sz="3000" dirty="0">
                <a:solidFill>
                  <a:schemeClr val="accent1"/>
                </a:solidFill>
              </a:rPr>
              <a:t>Ecclesiastes 11:9-10</a:t>
            </a:r>
          </a:p>
          <a:p>
            <a:pPr lvl="1"/>
            <a:r>
              <a:rPr lang="en-US" sz="3000" dirty="0"/>
              <a:t>It goes quick                                                                           </a:t>
            </a:r>
            <a:r>
              <a:rPr lang="en-US" sz="3000" dirty="0">
                <a:solidFill>
                  <a:schemeClr val="accent1"/>
                </a:solidFill>
              </a:rPr>
              <a:t>James 4:14</a:t>
            </a:r>
          </a:p>
          <a:p>
            <a:pPr lvl="1"/>
            <a:r>
              <a:rPr lang="en-US" sz="3000" dirty="0"/>
              <a:t>Make the most of it                                                                       </a:t>
            </a:r>
            <a:r>
              <a:rPr lang="en-US" sz="3000" dirty="0">
                <a:solidFill>
                  <a:schemeClr val="accent1"/>
                </a:solidFill>
              </a:rPr>
              <a:t>Ephesians 5:15-16</a:t>
            </a:r>
          </a:p>
          <a:p>
            <a:pPr lvl="1"/>
            <a:r>
              <a:rPr lang="en-US" sz="3000" dirty="0"/>
              <a:t>Remember your creator                               </a:t>
            </a:r>
            <a:r>
              <a:rPr lang="en-US" sz="3000" dirty="0">
                <a:solidFill>
                  <a:schemeClr val="accent1"/>
                </a:solidFill>
              </a:rPr>
              <a:t>ecclesiasts 12:1</a:t>
            </a:r>
          </a:p>
        </p:txBody>
      </p:sp>
    </p:spTree>
    <p:extLst>
      <p:ext uri="{BB962C8B-B14F-4D97-AF65-F5344CB8AC3E}">
        <p14:creationId xmlns:p14="http://schemas.microsoft.com/office/powerpoint/2010/main" val="11338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13FA6D-593A-458D-8D21-D2803481C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2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140</Words>
  <Application>Microsoft Office PowerPoint</Application>
  <PresentationFormat>On-screen Show (4:3)</PresentationFormat>
  <Paragraphs>22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Impact</vt:lpstr>
      <vt:lpstr>Main Event</vt:lpstr>
      <vt:lpstr>Wisdom for life</vt:lpstr>
      <vt:lpstr>wisdom for life:</vt:lpstr>
      <vt:lpstr>wisdom for life:</vt:lpstr>
      <vt:lpstr>wisdom for life: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17</cp:revision>
  <dcterms:created xsi:type="dcterms:W3CDTF">2019-08-01T18:23:19Z</dcterms:created>
  <dcterms:modified xsi:type="dcterms:W3CDTF">2019-08-04T06:14:58Z</dcterms:modified>
</cp:coreProperties>
</file>