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56" r:id="rId2"/>
    <p:sldId id="263" r:id="rId3"/>
    <p:sldId id="257" r:id="rId4"/>
    <p:sldId id="265" r:id="rId5"/>
    <p:sldId id="266" r:id="rId6"/>
    <p:sldId id="259" r:id="rId7"/>
    <p:sldId id="267" r:id="rId8"/>
    <p:sldId id="268" r:id="rId9"/>
    <p:sldId id="269" r:id="rId10"/>
    <p:sldId id="270" r:id="rId11"/>
    <p:sldId id="258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648" autoAdjust="0"/>
  </p:normalViewPr>
  <p:slideViewPr>
    <p:cSldViewPr snapToGrid="0">
      <p:cViewPr varScale="1">
        <p:scale>
          <a:sx n="68" d="100"/>
          <a:sy n="68" d="100"/>
        </p:scale>
        <p:origin x="19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D3CDF-3B48-43D1-BAE8-9EFE07AF49E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27AED-49FD-4AA2-8DAD-67C60A50B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6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Handbook of Denominations in the United States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(Abingdon, 1994)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27AED-49FD-4AA2-8DAD-67C60A50BB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2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27AED-49FD-4AA2-8DAD-67C60A50BB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4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27AED-49FD-4AA2-8DAD-67C60A50BB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9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Matthew 7:21-22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27AED-49FD-4AA2-8DAD-67C60A50BB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7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Genesis 1:12</a:t>
            </a:r>
          </a:p>
          <a:p>
            <a:r>
              <a:rPr lang="en-US" b="1" dirty="0"/>
              <a:t>Luke 8:11</a:t>
            </a:r>
          </a:p>
          <a:p>
            <a:r>
              <a:rPr lang="en-US" b="1" dirty="0"/>
              <a:t>Acts 8:5, 12-13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27AED-49FD-4AA2-8DAD-67C60A50BB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8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9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7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276E1D9-1B67-43C9-A747-0687D7BD3ED7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F554E0-94D3-4C83-A87D-9C6706FFEB7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5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A0DE249-89B3-4531-88F0-4A212C8BE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249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3118982"/>
            <a:ext cx="5653278" cy="2286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B6205-1A82-4B5D-8317-A986EF904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9137" y="3331444"/>
            <a:ext cx="4853019" cy="122930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Just a Christian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FA3DA-0A1B-44D1-80DC-6A48E191E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9137" y="4735799"/>
            <a:ext cx="5110740" cy="527225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Churchofchristtucson.org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2658" y="4593840"/>
            <a:ext cx="4951697" cy="0"/>
          </a:xfrm>
          <a:prstGeom prst="line">
            <a:avLst/>
          </a:prstGeom>
          <a:ln w="19050">
            <a:solidFill>
              <a:srgbClr val="A150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886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FEC9145-967C-42BE-8EAD-F8028D41E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249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B1F2F-105F-4DC3-966A-D83DB336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268941"/>
            <a:ext cx="8713694" cy="6196405"/>
          </a:xfrm>
          <a:solidFill>
            <a:schemeClr val="tx1">
              <a:alpha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Is such a return possible?</a:t>
            </a:r>
          </a:p>
        </p:txBody>
      </p:sp>
    </p:spTree>
    <p:extLst>
      <p:ext uri="{BB962C8B-B14F-4D97-AF65-F5344CB8AC3E}">
        <p14:creationId xmlns:p14="http://schemas.microsoft.com/office/powerpoint/2010/main" val="3806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09AA-1760-45EC-A07D-FCCD6C7F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286604"/>
            <a:ext cx="7922877" cy="1450757"/>
          </a:xfrm>
        </p:spPr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D5BAB-2485-4329-960C-A75978705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 descr="A close up of a tree&#10;&#10;Description automatically generated">
            <a:extLst>
              <a:ext uri="{FF2B5EF4-FFF2-40B4-BE49-F238E27FC236}">
                <a16:creationId xmlns:a16="http://schemas.microsoft.com/office/drawing/2014/main" id="{A06D607B-9820-4CE8-BD54-583F0D991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44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8803D2-5B70-4222-8BBA-EA25B320ACD8}"/>
              </a:ext>
            </a:extLst>
          </p:cNvPr>
          <p:cNvSpPr txBox="1"/>
          <p:nvPr/>
        </p:nvSpPr>
        <p:spPr>
          <a:xfrm>
            <a:off x="4572000" y="1272091"/>
            <a:ext cx="32997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anose="02040604050505020304" pitchFamily="18" charset="0"/>
              </a:rPr>
              <a:t>Principle of the Seed </a:t>
            </a:r>
          </a:p>
        </p:txBody>
      </p:sp>
    </p:spTree>
    <p:extLst>
      <p:ext uri="{BB962C8B-B14F-4D97-AF65-F5344CB8AC3E}">
        <p14:creationId xmlns:p14="http://schemas.microsoft.com/office/powerpoint/2010/main" val="27254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FEC9145-967C-42BE-8EAD-F8028D41E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249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B1F2F-105F-4DC3-966A-D83DB336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24124"/>
            <a:ext cx="7543800" cy="5409752"/>
          </a:xfrm>
          <a:solidFill>
            <a:schemeClr val="tx1">
              <a:alpha val="4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" panose="02040604050505020304" pitchFamily="18" charset="0"/>
              </a:rPr>
              <a:t>The Bible Only, Makes Christians,</a:t>
            </a:r>
            <a:br>
              <a:rPr lang="en-US" sz="6600" b="1" dirty="0">
                <a:solidFill>
                  <a:schemeClr val="bg1"/>
                </a:solidFill>
                <a:latin typeface="Century" panose="02040604050505020304" pitchFamily="18" charset="0"/>
              </a:rPr>
            </a:br>
            <a:r>
              <a:rPr lang="en-US" sz="6600" b="1" dirty="0">
                <a:solidFill>
                  <a:schemeClr val="bg1"/>
                </a:solidFill>
                <a:latin typeface="Century" panose="02040604050505020304" pitchFamily="18" charset="0"/>
              </a:rPr>
              <a:t>Only</a:t>
            </a:r>
            <a:br>
              <a:rPr lang="en-US" sz="6600" b="1" dirty="0">
                <a:solidFill>
                  <a:schemeClr val="bg1"/>
                </a:solidFill>
                <a:latin typeface="Century" panose="02040604050505020304" pitchFamily="18" charset="0"/>
              </a:rPr>
            </a:br>
            <a:endParaRPr lang="en-US" sz="66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BEBE1-BA93-45C0-AC03-2FE7102C8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D74BBF-9D5F-4AF5-8EC9-CAFDAFB066B1}"/>
              </a:ext>
            </a:extLst>
          </p:cNvPr>
          <p:cNvSpPr txBox="1"/>
          <p:nvPr/>
        </p:nvSpPr>
        <p:spPr>
          <a:xfrm>
            <a:off x="801444" y="1905506"/>
            <a:ext cx="7541111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Tucson Arizona: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20 Separate Denominations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225 separate congregations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United States at Large: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Some 200-separate </a:t>
            </a:r>
            <a:r>
              <a:rPr lang="en-US" sz="3200" b="1" u="sng" dirty="0"/>
              <a:t>distinct</a:t>
            </a:r>
            <a:r>
              <a:rPr lang="en-US" sz="3200" b="1" dirty="0"/>
              <a:t> denominations. </a:t>
            </a:r>
          </a:p>
        </p:txBody>
      </p:sp>
    </p:spTree>
    <p:extLst>
      <p:ext uri="{BB962C8B-B14F-4D97-AF65-F5344CB8AC3E}">
        <p14:creationId xmlns:p14="http://schemas.microsoft.com/office/powerpoint/2010/main" val="24004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09AA-1760-45EC-A07D-FCCD6C7F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286604"/>
            <a:ext cx="7922877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Just a Christian: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9066D-867F-4EAD-A7B8-0A006DAC8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83" y="1845734"/>
            <a:ext cx="816745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There Were No Denominations in the First Century: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Ephesians 4:4-6</a:t>
            </a:r>
          </a:p>
        </p:txBody>
      </p:sp>
    </p:spTree>
    <p:extLst>
      <p:ext uri="{BB962C8B-B14F-4D97-AF65-F5344CB8AC3E}">
        <p14:creationId xmlns:p14="http://schemas.microsoft.com/office/powerpoint/2010/main" val="37645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FEC9145-967C-42BE-8EAD-F8028D41E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249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B1F2F-105F-4DC3-966A-D83DB336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268941"/>
            <a:ext cx="8713694" cy="6196405"/>
          </a:xfrm>
          <a:solidFill>
            <a:schemeClr val="tx1">
              <a:alpha val="50000"/>
            </a:schemeClr>
          </a:solidFill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“It is most likely that in the Apostolic age when there was but ‘one Lord, one faith, and one baptism’, and </a:t>
            </a:r>
            <a:r>
              <a:rPr lang="en-US" sz="4400" b="1" dirty="0">
                <a:solidFill>
                  <a:schemeClr val="bg1"/>
                </a:solidFill>
                <a:latin typeface="Century" panose="02040604050505020304" pitchFamily="18" charset="0"/>
              </a:rPr>
              <a:t>no differing denominations existed</a:t>
            </a:r>
            <a:r>
              <a:rPr lang="en-US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, the baptism of a convert by that very act constituted him as a member of the church…</a:t>
            </a:r>
            <a:r>
              <a:rPr lang="en-US" sz="4400" b="1" dirty="0">
                <a:solidFill>
                  <a:schemeClr val="bg1"/>
                </a:solidFill>
                <a:latin typeface="Century" panose="02040604050505020304" pitchFamily="18" charset="0"/>
              </a:rPr>
              <a:t>Now it is different</a:t>
            </a:r>
            <a:r>
              <a:rPr lang="en-US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.”</a:t>
            </a:r>
            <a:br>
              <a:rPr lang="en-US" sz="4000" b="1" dirty="0">
                <a:solidFill>
                  <a:schemeClr val="bg1"/>
                </a:solidFill>
                <a:latin typeface="Century" panose="02040604050505020304" pitchFamily="18" charset="0"/>
              </a:rPr>
            </a:br>
            <a:br>
              <a:rPr lang="en-US" sz="4000" b="1" dirty="0">
                <a:solidFill>
                  <a:schemeClr val="bg1"/>
                </a:solidFill>
                <a:latin typeface="Century" panose="020406040505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Century" panose="02040604050505020304" pitchFamily="18" charset="0"/>
              </a:rPr>
              <a:t>- Edward </a:t>
            </a:r>
            <a:r>
              <a:rPr lang="en-US" sz="2800" b="1" dirty="0" err="1">
                <a:solidFill>
                  <a:schemeClr val="bg1"/>
                </a:solidFill>
                <a:latin typeface="Century" panose="02040604050505020304" pitchFamily="18" charset="0"/>
              </a:rPr>
              <a:t>Hiscox</a:t>
            </a:r>
            <a:r>
              <a:rPr lang="en-US" sz="2800" b="1" dirty="0">
                <a:solidFill>
                  <a:schemeClr val="bg1"/>
                </a:solidFill>
                <a:latin typeface="Century" panose="02040604050505020304" pitchFamily="18" charset="0"/>
              </a:rPr>
              <a:t>, “The Standard Manual for Baptist Churches” pg.22</a:t>
            </a:r>
            <a:endParaRPr lang="en-US" sz="40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4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09AA-1760-45EC-A07D-FCCD6C7F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286604"/>
            <a:ext cx="7922877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Just a Christian: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9066D-867F-4EAD-A7B8-0A006DAC8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83" y="1845734"/>
            <a:ext cx="816745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There Were No Denominations in the First Century: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Ephesians 4:4-6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Consider the Book of Acts: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Acts 2:41-42, 46-47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Acts 11:26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They were just Christians, nothing more nothing less.</a:t>
            </a:r>
          </a:p>
        </p:txBody>
      </p:sp>
    </p:spTree>
    <p:extLst>
      <p:ext uri="{BB962C8B-B14F-4D97-AF65-F5344CB8AC3E}">
        <p14:creationId xmlns:p14="http://schemas.microsoft.com/office/powerpoint/2010/main" val="25692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09AA-1760-45EC-A07D-FCCD6C7F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8" y="286604"/>
            <a:ext cx="7946882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Just a Christian: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9066D-867F-4EAD-A7B8-0A006DAC8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78" y="1845733"/>
            <a:ext cx="8164285" cy="442443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So, What Happened?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Mankind tends to make changes to God’s plan.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0000"/>
                </a:solidFill>
              </a:rPr>
              <a:t>Proverbs 14:12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Often mankind wants to serve God on his own terms </a:t>
            </a:r>
            <a:r>
              <a:rPr lang="en-US" sz="3000" b="1" dirty="0">
                <a:solidFill>
                  <a:srgbClr val="FF0000"/>
                </a:solidFill>
              </a:rPr>
              <a:t>1 Kings 5:1-14</a:t>
            </a:r>
            <a:r>
              <a:rPr lang="en-US" sz="3000" b="1" dirty="0">
                <a:solidFill>
                  <a:schemeClr val="tx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This was going to happen.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Paul warned of a coming falling away                     </a:t>
            </a:r>
            <a:r>
              <a:rPr lang="en-US" sz="3000" b="1" dirty="0">
                <a:solidFill>
                  <a:srgbClr val="FF0000"/>
                </a:solidFill>
              </a:rPr>
              <a:t>Acts 20:29-30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He gave further warning’s to Timothy                           </a:t>
            </a:r>
            <a:r>
              <a:rPr lang="en-US" sz="3000" b="1" dirty="0">
                <a:solidFill>
                  <a:srgbClr val="FF0000"/>
                </a:solidFill>
              </a:rPr>
              <a:t>1 Timothy 4:1-3</a:t>
            </a:r>
          </a:p>
        </p:txBody>
      </p:sp>
    </p:spTree>
    <p:extLst>
      <p:ext uri="{BB962C8B-B14F-4D97-AF65-F5344CB8AC3E}">
        <p14:creationId xmlns:p14="http://schemas.microsoft.com/office/powerpoint/2010/main" val="32334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E7FAC02A-A226-4864-86EF-32FF61AA5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r="3695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09AA-1760-45EC-A07D-FCCD6C7F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8" y="286604"/>
            <a:ext cx="7946882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Just a Christian: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9066D-867F-4EAD-A7B8-0A006DAC8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78" y="1845733"/>
            <a:ext cx="8164285" cy="4424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So, What Happened?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This departure was from men not God.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Jehovah wants and delights in unity among His people </a:t>
            </a:r>
            <a:r>
              <a:rPr lang="en-US" sz="3000" b="1" dirty="0">
                <a:solidFill>
                  <a:srgbClr val="FF0000"/>
                </a:solidFill>
              </a:rPr>
              <a:t>John 17:20-21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He wants our absolute commitment to Him                </a:t>
            </a:r>
            <a:r>
              <a:rPr lang="en-US" sz="3000" b="1" dirty="0">
                <a:solidFill>
                  <a:srgbClr val="FF0000"/>
                </a:solidFill>
              </a:rPr>
              <a:t>1 Corinthians 1:10-13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/>
                </a:solidFill>
              </a:rPr>
              <a:t>He established only one body of redeemed persons </a:t>
            </a:r>
            <a:r>
              <a:rPr lang="en-US" sz="3000" b="1" dirty="0">
                <a:solidFill>
                  <a:srgbClr val="FF0000"/>
                </a:solidFill>
              </a:rPr>
              <a:t>Matthew 16:18; Colossians 1:18</a:t>
            </a:r>
          </a:p>
        </p:txBody>
      </p:sp>
    </p:spTree>
    <p:extLst>
      <p:ext uri="{BB962C8B-B14F-4D97-AF65-F5344CB8AC3E}">
        <p14:creationId xmlns:p14="http://schemas.microsoft.com/office/powerpoint/2010/main" val="12315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FEC9145-967C-42BE-8EAD-F8028D41E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249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B1F2F-105F-4DC3-966A-D83DB336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268941"/>
            <a:ext cx="8713694" cy="6196405"/>
          </a:xfrm>
          <a:solidFill>
            <a:schemeClr val="tx1">
              <a:alpha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The way to be the people God desires is a return to the pure Christianity of the New Testament. For if we do so we will be practicing the same faith of the Apostles and first Christians. </a:t>
            </a:r>
          </a:p>
        </p:txBody>
      </p:sp>
    </p:spTree>
    <p:extLst>
      <p:ext uri="{BB962C8B-B14F-4D97-AF65-F5344CB8AC3E}">
        <p14:creationId xmlns:p14="http://schemas.microsoft.com/office/powerpoint/2010/main" val="19942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318</Words>
  <Application>Microsoft Office PowerPoint</Application>
  <PresentationFormat>On-screen Show (4:3)</PresentationFormat>
  <Paragraphs>46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</vt:lpstr>
      <vt:lpstr>Retrospect</vt:lpstr>
      <vt:lpstr>Just a Christian </vt:lpstr>
      <vt:lpstr>PowerPoint Presentation</vt:lpstr>
      <vt:lpstr>Just a Christian:</vt:lpstr>
      <vt:lpstr>“It is most likely that in the Apostolic age when there was but ‘one Lord, one faith, and one baptism’, and no differing denominations existed, the baptism of a convert by that very act constituted him as a member of the church…Now it is different.”  - Edward Hiscox, “The Standard Manual for Baptist Churches” pg.22</vt:lpstr>
      <vt:lpstr>Just a Christian:</vt:lpstr>
      <vt:lpstr>Just a Christian:</vt:lpstr>
      <vt:lpstr>PowerPoint Presentation</vt:lpstr>
      <vt:lpstr>Just a Christian:</vt:lpstr>
      <vt:lpstr>The way to be the people God desires is a return to the pure Christianity of the New Testament. For if we do so we will be practicing the same faith of the Apostles and first Christians. </vt:lpstr>
      <vt:lpstr>Is such a return possible?</vt:lpstr>
      <vt:lpstr>PowerPoint Presentation</vt:lpstr>
      <vt:lpstr>The Bible Only, Makes Christians, Only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 Christian </dc:title>
  <dc:creator>Brenden Ashby</dc:creator>
  <cp:lastModifiedBy>Brenden Ashby</cp:lastModifiedBy>
  <cp:revision>10</cp:revision>
  <dcterms:created xsi:type="dcterms:W3CDTF">2019-08-30T20:14:33Z</dcterms:created>
  <dcterms:modified xsi:type="dcterms:W3CDTF">2019-09-05T19:26:40Z</dcterms:modified>
</cp:coreProperties>
</file>