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9"/>
  </p:notesMasterIdLst>
  <p:sldIdLst>
    <p:sldId id="258" r:id="rId2"/>
    <p:sldId id="263" r:id="rId3"/>
    <p:sldId id="257" r:id="rId4"/>
    <p:sldId id="259" r:id="rId5"/>
    <p:sldId id="262" r:id="rId6"/>
    <p:sldId id="260" r:id="rId7"/>
    <p:sldId id="261"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2695" autoAdjust="0"/>
  </p:normalViewPr>
  <p:slideViewPr>
    <p:cSldViewPr snapToGrid="0">
      <p:cViewPr varScale="1">
        <p:scale>
          <a:sx n="79" d="100"/>
          <a:sy n="79" d="100"/>
        </p:scale>
        <p:origin x="1598"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773FC6-B379-4ACD-8EEF-410C478AD9FE}" type="datetimeFigureOut">
              <a:rPr lang="en-US" smtClean="0"/>
              <a:t>10/21/2019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C864A2-3617-4C10-88AA-2566C04D757D}" type="slidenum">
              <a:rPr lang="en-US" smtClean="0"/>
              <a:t>‹#›</a:t>
            </a:fld>
            <a:endParaRPr lang="en-US"/>
          </a:p>
        </p:txBody>
      </p:sp>
    </p:spTree>
    <p:extLst>
      <p:ext uri="{BB962C8B-B14F-4D97-AF65-F5344CB8AC3E}">
        <p14:creationId xmlns:p14="http://schemas.microsoft.com/office/powerpoint/2010/main" val="27311342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is a “human desire to show a profit, to be in the black, whether financially or otherwise” (Gibson 23).</a:t>
            </a:r>
          </a:p>
          <a:p>
            <a:endParaRPr lang="en-US" dirty="0"/>
          </a:p>
        </p:txBody>
      </p:sp>
      <p:sp>
        <p:nvSpPr>
          <p:cNvPr id="4" name="Slide Number Placeholder 3"/>
          <p:cNvSpPr>
            <a:spLocks noGrp="1"/>
          </p:cNvSpPr>
          <p:nvPr>
            <p:ph type="sldNum" sz="quarter" idx="5"/>
          </p:nvPr>
        </p:nvSpPr>
        <p:spPr/>
        <p:txBody>
          <a:bodyPr/>
          <a:lstStyle/>
          <a:p>
            <a:fld id="{6DC864A2-3617-4C10-88AA-2566C04D757D}" type="slidenum">
              <a:rPr lang="en-US" smtClean="0"/>
              <a:t>3</a:t>
            </a:fld>
            <a:endParaRPr lang="en-US"/>
          </a:p>
        </p:txBody>
      </p:sp>
    </p:spTree>
    <p:extLst>
      <p:ext uri="{BB962C8B-B14F-4D97-AF65-F5344CB8AC3E}">
        <p14:creationId xmlns:p14="http://schemas.microsoft.com/office/powerpoint/2010/main" val="8042049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But this is a blessing. When we embrace that life is full of patterns that we cannot change, again, it helps us to be truly appreciative of each season of our lives and to enjoy the little surprises that do pop up from time to time. </a:t>
            </a:r>
          </a:p>
        </p:txBody>
      </p:sp>
      <p:sp>
        <p:nvSpPr>
          <p:cNvPr id="4" name="Slide Number Placeholder 3"/>
          <p:cNvSpPr>
            <a:spLocks noGrp="1"/>
          </p:cNvSpPr>
          <p:nvPr>
            <p:ph type="sldNum" sz="quarter" idx="5"/>
          </p:nvPr>
        </p:nvSpPr>
        <p:spPr/>
        <p:txBody>
          <a:bodyPr/>
          <a:lstStyle/>
          <a:p>
            <a:fld id="{6DC864A2-3617-4C10-88AA-2566C04D757D}" type="slidenum">
              <a:rPr lang="en-US" smtClean="0"/>
              <a:t>4</a:t>
            </a:fld>
            <a:endParaRPr lang="en-US"/>
          </a:p>
        </p:txBody>
      </p:sp>
    </p:spTree>
    <p:extLst>
      <p:ext uri="{BB962C8B-B14F-4D97-AF65-F5344CB8AC3E}">
        <p14:creationId xmlns:p14="http://schemas.microsoft.com/office/powerpoint/2010/main" val="28289882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DC864A2-3617-4C10-88AA-2566C04D757D}" type="slidenum">
              <a:rPr lang="en-US" smtClean="0"/>
              <a:t>6</a:t>
            </a:fld>
            <a:endParaRPr lang="en-US"/>
          </a:p>
        </p:txBody>
      </p:sp>
    </p:spTree>
    <p:extLst>
      <p:ext uri="{BB962C8B-B14F-4D97-AF65-F5344CB8AC3E}">
        <p14:creationId xmlns:p14="http://schemas.microsoft.com/office/powerpoint/2010/main" val="29209773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DC864A2-3617-4C10-88AA-2566C04D757D}" type="slidenum">
              <a:rPr lang="en-US" smtClean="0"/>
              <a:t>7</a:t>
            </a:fld>
            <a:endParaRPr lang="en-US"/>
          </a:p>
        </p:txBody>
      </p:sp>
    </p:spTree>
    <p:extLst>
      <p:ext uri="{BB962C8B-B14F-4D97-AF65-F5344CB8AC3E}">
        <p14:creationId xmlns:p14="http://schemas.microsoft.com/office/powerpoint/2010/main" val="673482932"/>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90626" y="1346947"/>
            <a:ext cx="7667244"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90626" y="4282763"/>
            <a:ext cx="7667244"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690626" y="1484779"/>
            <a:ext cx="7667244"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a:grpSpLocks noChangeAspect="1"/>
          </p:cNvGrpSpPr>
          <p:nvPr/>
        </p:nvGrpSpPr>
        <p:grpSpPr>
          <a:xfrm>
            <a:off x="7234780" y="4107023"/>
            <a:ext cx="914400" cy="914400"/>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788670" y="1432223"/>
            <a:ext cx="7475220" cy="3035808"/>
          </a:xfrm>
        </p:spPr>
        <p:txBody>
          <a:bodyPr anchor="ctr">
            <a:noAutofit/>
          </a:bodyPr>
          <a:lstStyle>
            <a:lvl1pPr algn="l">
              <a:lnSpc>
                <a:spcPct val="85000"/>
              </a:lnSpc>
              <a:defRPr sz="6600" b="1" cap="none"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802386" y="4389120"/>
            <a:ext cx="5918454" cy="1069848"/>
          </a:xfrm>
        </p:spPr>
        <p:txBody>
          <a:bodyPr>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9C0B847-2614-45D0-8F43-0CC4C1F5414B}" type="datetimeFigureOut">
              <a:rPr lang="en-US" smtClean="0"/>
              <a:t>10/21/2019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244280" y="4227195"/>
            <a:ext cx="895401" cy="640080"/>
          </a:xfrm>
        </p:spPr>
        <p:txBody>
          <a:bodyPr/>
          <a:lstStyle>
            <a:lvl1pPr>
              <a:defRPr sz="2800" b="1"/>
            </a:lvl1pPr>
          </a:lstStyle>
          <a:p>
            <a:fld id="{09957714-CCCF-41BE-89DA-33DFE3DF4435}" type="slidenum">
              <a:rPr lang="en-US" smtClean="0"/>
              <a:t>‹#›</a:t>
            </a:fld>
            <a:endParaRPr lang="en-US"/>
          </a:p>
        </p:txBody>
      </p:sp>
    </p:spTree>
    <p:extLst>
      <p:ext uri="{BB962C8B-B14F-4D97-AF65-F5344CB8AC3E}">
        <p14:creationId xmlns:p14="http://schemas.microsoft.com/office/powerpoint/2010/main" val="39024730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9C0B847-2614-45D0-8F43-0CC4C1F5414B}" type="datetimeFigureOut">
              <a:rPr lang="en-US" smtClean="0"/>
              <a:t>10/21/2019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957714-CCCF-41BE-89DA-33DFE3DF4435}" type="slidenum">
              <a:rPr lang="en-US" smtClean="0"/>
              <a:t>‹#›</a:t>
            </a:fld>
            <a:endParaRPr lang="en-US"/>
          </a:p>
        </p:txBody>
      </p:sp>
    </p:spTree>
    <p:extLst>
      <p:ext uri="{BB962C8B-B14F-4D97-AF65-F5344CB8AC3E}">
        <p14:creationId xmlns:p14="http://schemas.microsoft.com/office/powerpoint/2010/main" val="9114804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533400"/>
            <a:ext cx="1914525"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00100" y="533400"/>
            <a:ext cx="5629275"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9C0B847-2614-45D0-8F43-0CC4C1F5414B}" type="datetimeFigureOut">
              <a:rPr lang="en-US" smtClean="0"/>
              <a:t>10/21/2019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957714-CCCF-41BE-89DA-33DFE3DF4435}" type="slidenum">
              <a:rPr lang="en-US" smtClean="0"/>
              <a:t>‹#›</a:t>
            </a:fld>
            <a:endParaRPr lang="en-US"/>
          </a:p>
        </p:txBody>
      </p:sp>
    </p:spTree>
    <p:extLst>
      <p:ext uri="{BB962C8B-B14F-4D97-AF65-F5344CB8AC3E}">
        <p14:creationId xmlns:p14="http://schemas.microsoft.com/office/powerpoint/2010/main" val="3758285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9C0B847-2614-45D0-8F43-0CC4C1F5414B}" type="datetimeFigureOut">
              <a:rPr lang="en-US" smtClean="0"/>
              <a:t>10/21/2019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957714-CCCF-41BE-89DA-33DFE3DF4435}" type="slidenum">
              <a:rPr lang="en-US" smtClean="0"/>
              <a:t>‹#›</a:t>
            </a:fld>
            <a:endParaRPr lang="en-US"/>
          </a:p>
        </p:txBody>
      </p:sp>
    </p:spTree>
    <p:extLst>
      <p:ext uri="{BB962C8B-B14F-4D97-AF65-F5344CB8AC3E}">
        <p14:creationId xmlns:p14="http://schemas.microsoft.com/office/powerpoint/2010/main" val="11188147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9144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5346" y="1225296"/>
            <a:ext cx="6960870" cy="3520440"/>
          </a:xfrm>
        </p:spPr>
        <p:txBody>
          <a:bodyPr anchor="ctr">
            <a:normAutofit/>
          </a:bodyPr>
          <a:lstStyle>
            <a:lvl1pPr>
              <a:lnSpc>
                <a:spcPct val="85000"/>
              </a:lnSpc>
              <a:defRPr sz="6600" b="1"/>
            </a:lvl1pPr>
          </a:lstStyle>
          <a:p>
            <a:r>
              <a:rPr lang="en-US"/>
              <a:t>Click to edit Master title style</a:t>
            </a:r>
            <a:endParaRPr lang="en-US" dirty="0"/>
          </a:p>
        </p:txBody>
      </p:sp>
      <p:sp>
        <p:nvSpPr>
          <p:cNvPr id="3" name="Text Placeholder 2"/>
          <p:cNvSpPr>
            <a:spLocks noGrp="1"/>
          </p:cNvSpPr>
          <p:nvPr>
            <p:ph type="body" idx="1"/>
          </p:nvPr>
        </p:nvSpPr>
        <p:spPr>
          <a:xfrm>
            <a:off x="1624330" y="5020056"/>
            <a:ext cx="6789420" cy="1066800"/>
          </a:xfrm>
        </p:spPr>
        <p:txBody>
          <a:bodyPr anchor="t">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445251" y="6272785"/>
            <a:ext cx="1983232" cy="365125"/>
          </a:xfrm>
        </p:spPr>
        <p:txBody>
          <a:bodyPr/>
          <a:lstStyle>
            <a:lvl1pPr>
              <a:defRPr>
                <a:solidFill>
                  <a:schemeClr val="accent1">
                    <a:lumMod val="50000"/>
                  </a:schemeClr>
                </a:solidFill>
              </a:defRPr>
            </a:lvl1pPr>
          </a:lstStyle>
          <a:p>
            <a:fld id="{29C0B847-2614-45D0-8F43-0CC4C1F5414B}" type="datetimeFigureOut">
              <a:rPr lang="en-US" smtClean="0"/>
              <a:t>10/21/2019</a:t>
            </a:fld>
            <a:endParaRPr lang="en-US"/>
          </a:p>
        </p:txBody>
      </p:sp>
      <p:sp>
        <p:nvSpPr>
          <p:cNvPr id="5" name="Footer Placeholder 4"/>
          <p:cNvSpPr>
            <a:spLocks noGrp="1"/>
          </p:cNvSpPr>
          <p:nvPr>
            <p:ph type="ftr" sz="quarter" idx="11"/>
          </p:nvPr>
        </p:nvSpPr>
        <p:spPr>
          <a:xfrm>
            <a:off x="1623376" y="6282268"/>
            <a:ext cx="4745736" cy="365125"/>
          </a:xfrm>
        </p:spPr>
        <p:txBody>
          <a:bodyPr/>
          <a:lstStyle>
            <a:lvl1pPr>
              <a:defRPr>
                <a:solidFill>
                  <a:schemeClr val="accent1">
                    <a:lumMod val="50000"/>
                  </a:schemeClr>
                </a:solidFill>
              </a:defRPr>
            </a:lvl1pPr>
          </a:lstStyle>
          <a:p>
            <a:endParaRPr lang="en-US"/>
          </a:p>
        </p:txBody>
      </p:sp>
      <p:grpSp>
        <p:nvGrpSpPr>
          <p:cNvPr id="8" name="Group 7"/>
          <p:cNvGrpSpPr>
            <a:grpSpLocks noChangeAspect="1"/>
          </p:cNvGrpSpPr>
          <p:nvPr/>
        </p:nvGrpSpPr>
        <p:grpSpPr>
          <a:xfrm>
            <a:off x="633862" y="2430623"/>
            <a:ext cx="914400" cy="914400"/>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645450" y="2508607"/>
            <a:ext cx="891224" cy="720332"/>
          </a:xfrm>
        </p:spPr>
        <p:txBody>
          <a:bodyPr/>
          <a:lstStyle>
            <a:lvl1pPr>
              <a:defRPr sz="2800"/>
            </a:lvl1pPr>
          </a:lstStyle>
          <a:p>
            <a:fld id="{09957714-CCCF-41BE-89DA-33DFE3DF4435}" type="slidenum">
              <a:rPr lang="en-US" smtClean="0"/>
              <a:t>‹#›</a:t>
            </a:fld>
            <a:endParaRPr lang="en-US"/>
          </a:p>
        </p:txBody>
      </p:sp>
    </p:spTree>
    <p:extLst>
      <p:ext uri="{BB962C8B-B14F-4D97-AF65-F5344CB8AC3E}">
        <p14:creationId xmlns:p14="http://schemas.microsoft.com/office/powerpoint/2010/main" val="2746964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92218"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9C0B847-2614-45D0-8F43-0CC4C1F5414B}" type="datetimeFigureOut">
              <a:rPr lang="en-US" smtClean="0"/>
              <a:t>10/21/2019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957714-CCCF-41BE-89DA-33DFE3DF4435}" type="slidenum">
              <a:rPr lang="en-US" smtClean="0"/>
              <a:t>‹#›</a:t>
            </a:fld>
            <a:endParaRPr lang="en-US"/>
          </a:p>
        </p:txBody>
      </p:sp>
    </p:spTree>
    <p:extLst>
      <p:ext uri="{BB962C8B-B14F-4D97-AF65-F5344CB8AC3E}">
        <p14:creationId xmlns:p14="http://schemas.microsoft.com/office/powerpoint/2010/main" val="34066109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85800"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20793"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820793"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9C0B847-2614-45D0-8F43-0CC4C1F5414B}" type="datetimeFigureOut">
              <a:rPr lang="en-US" smtClean="0"/>
              <a:t>10/21/2019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957714-CCCF-41BE-89DA-33DFE3DF4435}" type="slidenum">
              <a:rPr lang="en-US" smtClean="0"/>
              <a:t>‹#›</a:t>
            </a:fld>
            <a:endParaRPr lang="en-US"/>
          </a:p>
        </p:txBody>
      </p:sp>
    </p:spTree>
    <p:extLst>
      <p:ext uri="{BB962C8B-B14F-4D97-AF65-F5344CB8AC3E}">
        <p14:creationId xmlns:p14="http://schemas.microsoft.com/office/powerpoint/2010/main" val="15005988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accent1">
                    <a:lumMod val="50000"/>
                  </a:schemeClr>
                </a:solidFill>
              </a:defRPr>
            </a:lvl1pPr>
          </a:lstStyle>
          <a:p>
            <a:fld id="{29C0B847-2614-45D0-8F43-0CC4C1F5414B}" type="datetimeFigureOut">
              <a:rPr lang="en-US" smtClean="0"/>
              <a:t>10/21/2019</a:t>
            </a:fld>
            <a:endParaRPr lang="en-US"/>
          </a:p>
        </p:txBody>
      </p:sp>
      <p:sp>
        <p:nvSpPr>
          <p:cNvPr id="4" name="Footer Placeholder 3"/>
          <p:cNvSpPr>
            <a:spLocks noGrp="1"/>
          </p:cNvSpPr>
          <p:nvPr>
            <p:ph type="ftr" sz="quarter" idx="11"/>
          </p:nvPr>
        </p:nvSpPr>
        <p:spPr/>
        <p:txBody>
          <a:bodyPr/>
          <a:lstStyle>
            <a:lvl1pPr>
              <a:defRPr>
                <a:solidFill>
                  <a:schemeClr val="accent1">
                    <a:lumMod val="50000"/>
                  </a:schemeClr>
                </a:solidFill>
              </a:defRPr>
            </a:lvl1pPr>
          </a:lstStyle>
          <a:p>
            <a:endParaRPr lang="en-US"/>
          </a:p>
        </p:txBody>
      </p:sp>
      <p:sp>
        <p:nvSpPr>
          <p:cNvPr id="5" name="Slide Number Placeholder 4"/>
          <p:cNvSpPr>
            <a:spLocks noGrp="1"/>
          </p:cNvSpPr>
          <p:nvPr>
            <p:ph type="sldNum" sz="quarter" idx="12"/>
          </p:nvPr>
        </p:nvSpPr>
        <p:spPr/>
        <p:txBody>
          <a:bodyPr/>
          <a:lstStyle/>
          <a:p>
            <a:fld id="{09957714-CCCF-41BE-89DA-33DFE3DF4435}" type="slidenum">
              <a:rPr lang="en-US" smtClean="0"/>
              <a:t>‹#›</a:t>
            </a:fld>
            <a:endParaRPr lang="en-US"/>
          </a:p>
        </p:txBody>
      </p:sp>
    </p:spTree>
    <p:extLst>
      <p:ext uri="{BB962C8B-B14F-4D97-AF65-F5344CB8AC3E}">
        <p14:creationId xmlns:p14="http://schemas.microsoft.com/office/powerpoint/2010/main" val="14804801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C0B847-2614-45D0-8F43-0CC4C1F5414B}" type="datetimeFigureOut">
              <a:rPr lang="en-US" smtClean="0"/>
              <a:t>10/21/2019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957714-CCCF-41BE-89DA-33DFE3DF4435}" type="slidenum">
              <a:rPr lang="en-US" smtClean="0"/>
              <a:t>‹#›</a:t>
            </a:fld>
            <a:endParaRPr lang="en-US"/>
          </a:p>
        </p:txBody>
      </p:sp>
    </p:spTree>
    <p:extLst>
      <p:ext uri="{BB962C8B-B14F-4D97-AF65-F5344CB8AC3E}">
        <p14:creationId xmlns:p14="http://schemas.microsoft.com/office/powerpoint/2010/main" val="7038784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6227806" y="1"/>
            <a:ext cx="2916194" cy="6857999"/>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1"/>
            </a:lvl1pPr>
          </a:lstStyle>
          <a:p>
            <a:r>
              <a:rPr lang="en-US"/>
              <a:t>Click to edit Master title style</a:t>
            </a:r>
            <a:endParaRPr lang="en-US" dirty="0"/>
          </a:p>
        </p:txBody>
      </p:sp>
      <p:sp>
        <p:nvSpPr>
          <p:cNvPr id="3" name="Content Placeholder 2"/>
          <p:cNvSpPr>
            <a:spLocks noGrp="1"/>
          </p:cNvSpPr>
          <p:nvPr>
            <p:ph idx="1"/>
          </p:nvPr>
        </p:nvSpPr>
        <p:spPr>
          <a:xfrm>
            <a:off x="628650" y="685800"/>
            <a:ext cx="5033772"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9" name="Date Placeholder 8"/>
          <p:cNvSpPr>
            <a:spLocks noGrp="1"/>
          </p:cNvSpPr>
          <p:nvPr>
            <p:ph type="dt" sz="half" idx="10"/>
          </p:nvPr>
        </p:nvSpPr>
        <p:spPr/>
        <p:txBody>
          <a:bodyPr/>
          <a:lstStyle/>
          <a:p>
            <a:fld id="{29C0B847-2614-45D0-8F43-0CC4C1F5414B}" type="datetimeFigureOut">
              <a:rPr lang="en-US" smtClean="0"/>
              <a:t>10/21/2019</a:t>
            </a:fld>
            <a:endParaRPr lang="en-US"/>
          </a:p>
        </p:txBody>
      </p:sp>
      <p:sp>
        <p:nvSpPr>
          <p:cNvPr id="10" name="Footer Placeholder 9"/>
          <p:cNvSpPr>
            <a:spLocks noGrp="1"/>
          </p:cNvSpPr>
          <p:nvPr>
            <p:ph type="ftr" sz="quarter" idx="11"/>
          </p:nvPr>
        </p:nvSpPr>
        <p:spPr/>
        <p:txBody>
          <a:bodyPr/>
          <a:lstStyle/>
          <a:p>
            <a:endParaRPr lang="en-US"/>
          </a:p>
        </p:txBody>
      </p:sp>
      <p:sp>
        <p:nvSpPr>
          <p:cNvPr id="11" name="Slide Number Placeholder 10"/>
          <p:cNvSpPr>
            <a:spLocks noGrp="1"/>
          </p:cNvSpPr>
          <p:nvPr>
            <p:ph type="sldNum" sz="quarter" idx="12"/>
          </p:nvPr>
        </p:nvSpPr>
        <p:spPr/>
        <p:txBody>
          <a:bodyPr/>
          <a:lstStyle/>
          <a:p>
            <a:fld id="{09957714-CCCF-41BE-89DA-33DFE3DF4435}" type="slidenum">
              <a:rPr lang="en-US" smtClean="0"/>
              <a:t>‹#›</a:t>
            </a:fld>
            <a:endParaRPr lang="en-US"/>
          </a:p>
        </p:txBody>
      </p:sp>
    </p:spTree>
    <p:extLst>
      <p:ext uri="{BB962C8B-B14F-4D97-AF65-F5344CB8AC3E}">
        <p14:creationId xmlns:p14="http://schemas.microsoft.com/office/powerpoint/2010/main" val="4084254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6227806" y="1"/>
            <a:ext cx="2916194" cy="6857999"/>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6227805"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8" name="Date Placeholder 7"/>
          <p:cNvSpPr>
            <a:spLocks noGrp="1"/>
          </p:cNvSpPr>
          <p:nvPr>
            <p:ph type="dt" sz="half" idx="10"/>
          </p:nvPr>
        </p:nvSpPr>
        <p:spPr/>
        <p:txBody>
          <a:bodyPr/>
          <a:lstStyle/>
          <a:p>
            <a:fld id="{29C0B847-2614-45D0-8F43-0CC4C1F5414B}" type="datetimeFigureOut">
              <a:rPr lang="en-US" smtClean="0"/>
              <a:t>10/21/2019</a:t>
            </a:fld>
            <a:endParaRPr lang="en-US"/>
          </a:p>
        </p:txBody>
      </p:sp>
      <p:sp>
        <p:nvSpPr>
          <p:cNvPr id="10" name="Slide Number Placeholder 9"/>
          <p:cNvSpPr>
            <a:spLocks noGrp="1"/>
          </p:cNvSpPr>
          <p:nvPr>
            <p:ph type="sldNum" sz="quarter" idx="12"/>
          </p:nvPr>
        </p:nvSpPr>
        <p:spPr/>
        <p:txBody>
          <a:bodyPr/>
          <a:lstStyle/>
          <a:p>
            <a:fld id="{09957714-CCCF-41BE-89DA-33DFE3DF4435}" type="slidenum">
              <a:rPr lang="en-US" smtClean="0"/>
              <a:t>‹#›</a:t>
            </a:fld>
            <a:endParaRPr lang="en-US"/>
          </a:p>
        </p:txBody>
      </p:sp>
    </p:spTree>
    <p:extLst>
      <p:ext uri="{BB962C8B-B14F-4D97-AF65-F5344CB8AC3E}">
        <p14:creationId xmlns:p14="http://schemas.microsoft.com/office/powerpoint/2010/main" val="40509937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2" name="Group 11"/>
          <p:cNvGrpSpPr/>
          <p:nvPr/>
        </p:nvGrpSpPr>
        <p:grpSpPr>
          <a:xfrm>
            <a:off x="8522664" y="6255258"/>
            <a:ext cx="393192" cy="393192"/>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2" name="Title Placeholder 1"/>
          <p:cNvSpPr>
            <a:spLocks noGrp="1"/>
          </p:cNvSpPr>
          <p:nvPr>
            <p:ph type="title"/>
          </p:nvPr>
        </p:nvSpPr>
        <p:spPr>
          <a:xfrm>
            <a:off x="685800" y="484632"/>
            <a:ext cx="7772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21408"/>
            <a:ext cx="7772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92368" y="6272785"/>
            <a:ext cx="2455164" cy="365125"/>
          </a:xfrm>
          <a:prstGeom prst="rect">
            <a:avLst/>
          </a:prstGeom>
        </p:spPr>
        <p:txBody>
          <a:bodyPr vert="horz" lIns="91440" tIns="45720" rIns="91440" bIns="45720" rtlCol="0" anchor="ctr"/>
          <a:lstStyle>
            <a:lvl1pPr algn="r">
              <a:defRPr sz="1000">
                <a:solidFill>
                  <a:schemeClr val="accent1">
                    <a:lumMod val="50000"/>
                  </a:schemeClr>
                </a:solidFill>
              </a:defRPr>
            </a:lvl1pPr>
          </a:lstStyle>
          <a:p>
            <a:fld id="{29C0B847-2614-45D0-8F43-0CC4C1F5414B}" type="datetimeFigureOut">
              <a:rPr lang="en-US" smtClean="0"/>
              <a:t>10/21/2019</a:t>
            </a:fld>
            <a:endParaRPr lang="en-US"/>
          </a:p>
        </p:txBody>
      </p:sp>
      <p:sp>
        <p:nvSpPr>
          <p:cNvPr id="5"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a:solidFill>
                  <a:schemeClr val="accent1">
                    <a:lumMod val="50000"/>
                  </a:schemeClr>
                </a:solidFill>
              </a:defRPr>
            </a:lvl1pPr>
          </a:lstStyle>
          <a:p>
            <a:endParaRPr lang="en-US"/>
          </a:p>
        </p:txBody>
      </p:sp>
      <p:sp>
        <p:nvSpPr>
          <p:cNvPr id="6" name="Slide Number Placeholder 5"/>
          <p:cNvSpPr>
            <a:spLocks noGrp="1"/>
          </p:cNvSpPr>
          <p:nvPr>
            <p:ph type="sldNum" sz="quarter" idx="4"/>
          </p:nvPr>
        </p:nvSpPr>
        <p:spPr>
          <a:xfrm>
            <a:off x="8483346" y="6272785"/>
            <a:ext cx="480060" cy="365125"/>
          </a:xfrm>
          <a:prstGeom prst="rect">
            <a:avLst/>
          </a:prstGeom>
        </p:spPr>
        <p:txBody>
          <a:bodyPr vert="horz" lIns="91440" tIns="45720" rIns="91440" bIns="45720" rtlCol="0" anchor="ctr"/>
          <a:lstStyle>
            <a:lvl1pPr algn="ctr">
              <a:defRPr sz="1100" b="1" spc="-70" baseline="0">
                <a:solidFill>
                  <a:srgbClr val="FFFFFF"/>
                </a:solidFill>
                <a:latin typeface="+mn-lt"/>
              </a:defRPr>
            </a:lvl1pPr>
          </a:lstStyle>
          <a:p>
            <a:fld id="{09957714-CCCF-41BE-89DA-33DFE3DF4435}" type="slidenum">
              <a:rPr lang="en-US" smtClean="0"/>
              <a:t>‹#›</a:t>
            </a:fld>
            <a:endParaRPr lang="en-US"/>
          </a:p>
        </p:txBody>
      </p:sp>
    </p:spTree>
    <p:extLst>
      <p:ext uri="{BB962C8B-B14F-4D97-AF65-F5344CB8AC3E}">
        <p14:creationId xmlns:p14="http://schemas.microsoft.com/office/powerpoint/2010/main" val="6536303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2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2E4E3-AD39-4A5B-811B-542AC9E613A0}"/>
              </a:ext>
            </a:extLst>
          </p:cNvPr>
          <p:cNvSpPr>
            <a:spLocks noGrp="1"/>
          </p:cNvSpPr>
          <p:nvPr>
            <p:ph type="ctrTitle"/>
          </p:nvPr>
        </p:nvSpPr>
        <p:spPr/>
        <p:txBody>
          <a:bodyPr/>
          <a:lstStyle/>
          <a:p>
            <a:r>
              <a:rPr lang="en-US" dirty="0"/>
              <a:t>Let’s Pretend </a:t>
            </a:r>
          </a:p>
        </p:txBody>
      </p:sp>
      <p:sp>
        <p:nvSpPr>
          <p:cNvPr id="3" name="Subtitle 2">
            <a:extLst>
              <a:ext uri="{FF2B5EF4-FFF2-40B4-BE49-F238E27FC236}">
                <a16:creationId xmlns:a16="http://schemas.microsoft.com/office/drawing/2014/main" id="{4587B082-A521-4CD7-883A-26685C72121D}"/>
              </a:ext>
            </a:extLst>
          </p:cNvPr>
          <p:cNvSpPr>
            <a:spLocks noGrp="1"/>
          </p:cNvSpPr>
          <p:nvPr>
            <p:ph type="subTitle" idx="1"/>
          </p:nvPr>
        </p:nvSpPr>
        <p:spPr/>
        <p:txBody>
          <a:bodyPr>
            <a:normAutofit/>
          </a:bodyPr>
          <a:lstStyle/>
          <a:p>
            <a:r>
              <a:rPr lang="en-US" sz="3200" b="1" dirty="0">
                <a:solidFill>
                  <a:srgbClr val="FF0000"/>
                </a:solidFill>
                <a:latin typeface="+mj-lt"/>
              </a:rPr>
              <a:t>Ecclesiastes 1:1-11</a:t>
            </a:r>
          </a:p>
        </p:txBody>
      </p:sp>
    </p:spTree>
    <p:extLst>
      <p:ext uri="{BB962C8B-B14F-4D97-AF65-F5344CB8AC3E}">
        <p14:creationId xmlns:p14="http://schemas.microsoft.com/office/powerpoint/2010/main" val="6995285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ABDE4CB-AEFC-4D90-B5C2-9E5483D2D8F7}"/>
              </a:ext>
            </a:extLst>
          </p:cNvPr>
          <p:cNvSpPr/>
          <p:nvPr/>
        </p:nvSpPr>
        <p:spPr>
          <a:xfrm>
            <a:off x="0" y="0"/>
            <a:ext cx="9144000"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B4035150-CD09-4ADD-A950-1980E51F08C7}"/>
              </a:ext>
            </a:extLst>
          </p:cNvPr>
          <p:cNvPicPr/>
          <p:nvPr/>
        </p:nvPicPr>
        <p:blipFill>
          <a:blip r:embed="rId2">
            <a:extLst>
              <a:ext uri="{28A0092B-C50C-407E-A947-70E740481C1C}">
                <a14:useLocalDpi xmlns:a14="http://schemas.microsoft.com/office/drawing/2010/main" val="0"/>
              </a:ext>
            </a:extLst>
          </a:blip>
          <a:stretch>
            <a:fillRect/>
          </a:stretch>
        </p:blipFill>
        <p:spPr>
          <a:xfrm>
            <a:off x="1021404" y="0"/>
            <a:ext cx="7101191" cy="6858000"/>
          </a:xfrm>
          <a:prstGeom prst="rect">
            <a:avLst/>
          </a:prstGeom>
          <a:ln w="12700">
            <a:noFill/>
          </a:ln>
          <a:effectLst>
            <a:softEdge rad="317500"/>
          </a:effectLst>
        </p:spPr>
      </p:pic>
    </p:spTree>
    <p:extLst>
      <p:ext uri="{BB962C8B-B14F-4D97-AF65-F5344CB8AC3E}">
        <p14:creationId xmlns:p14="http://schemas.microsoft.com/office/powerpoint/2010/main" val="9191808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2E5D7-B1A1-4BD5-A8F7-67875CA55FD9}"/>
              </a:ext>
            </a:extLst>
          </p:cNvPr>
          <p:cNvSpPr>
            <a:spLocks noGrp="1"/>
          </p:cNvSpPr>
          <p:nvPr>
            <p:ph type="title"/>
          </p:nvPr>
        </p:nvSpPr>
        <p:spPr>
          <a:xfrm>
            <a:off x="295835" y="484632"/>
            <a:ext cx="8162365" cy="994544"/>
          </a:xfrm>
        </p:spPr>
        <p:txBody>
          <a:bodyPr/>
          <a:lstStyle/>
          <a:p>
            <a:r>
              <a:rPr lang="en-US" dirty="0"/>
              <a:t>What Does it Profit? </a:t>
            </a:r>
            <a:r>
              <a:rPr lang="en-US" dirty="0">
                <a:solidFill>
                  <a:srgbClr val="FF0000"/>
                </a:solidFill>
              </a:rPr>
              <a:t>vv.1-3</a:t>
            </a:r>
          </a:p>
        </p:txBody>
      </p:sp>
      <p:sp>
        <p:nvSpPr>
          <p:cNvPr id="3" name="Content Placeholder 2">
            <a:extLst>
              <a:ext uri="{FF2B5EF4-FFF2-40B4-BE49-F238E27FC236}">
                <a16:creationId xmlns:a16="http://schemas.microsoft.com/office/drawing/2014/main" id="{9DBD836F-69DF-4140-A80D-57A9277A9A1B}"/>
              </a:ext>
            </a:extLst>
          </p:cNvPr>
          <p:cNvSpPr>
            <a:spLocks noGrp="1"/>
          </p:cNvSpPr>
          <p:nvPr>
            <p:ph idx="1"/>
          </p:nvPr>
        </p:nvSpPr>
        <p:spPr>
          <a:xfrm>
            <a:off x="295835" y="1730188"/>
            <a:ext cx="8162365" cy="4867836"/>
          </a:xfrm>
        </p:spPr>
        <p:txBody>
          <a:bodyPr>
            <a:normAutofit/>
          </a:bodyPr>
          <a:lstStyle/>
          <a:p>
            <a:r>
              <a:rPr lang="en-US" sz="3200" b="1" dirty="0">
                <a:effectLst>
                  <a:outerShdw blurRad="38100" dist="38100" dir="2700000" algn="tl">
                    <a:srgbClr val="000000">
                      <a:alpha val="43137"/>
                    </a:srgbClr>
                  </a:outerShdw>
                </a:effectLst>
              </a:rPr>
              <a:t> All is vanity: </a:t>
            </a:r>
          </a:p>
          <a:p>
            <a:pPr lvl="1"/>
            <a:r>
              <a:rPr lang="en-US" sz="3000" b="1" dirty="0" err="1">
                <a:effectLst>
                  <a:outerShdw blurRad="38100" dist="38100" dir="2700000" algn="tl">
                    <a:srgbClr val="000000">
                      <a:alpha val="43137"/>
                    </a:srgbClr>
                  </a:outerShdw>
                </a:effectLst>
              </a:rPr>
              <a:t>Hevel</a:t>
            </a:r>
            <a:r>
              <a:rPr lang="en-US" sz="3000" b="1" dirty="0">
                <a:effectLst>
                  <a:outerShdw blurRad="38100" dist="38100" dir="2700000" algn="tl">
                    <a:srgbClr val="000000">
                      <a:alpha val="43137"/>
                    </a:srgbClr>
                  </a:outerShdw>
                </a:effectLst>
              </a:rPr>
              <a:t> – Smoke or vapor. (</a:t>
            </a:r>
            <a:r>
              <a:rPr lang="en-US" sz="3000" b="1" dirty="0">
                <a:solidFill>
                  <a:srgbClr val="FF0000"/>
                </a:solidFill>
                <a:effectLst>
                  <a:outerShdw blurRad="38100" dist="38100" dir="2700000" algn="tl">
                    <a:srgbClr val="000000">
                      <a:alpha val="43137"/>
                    </a:srgbClr>
                  </a:outerShdw>
                </a:effectLst>
              </a:rPr>
              <a:t>Ps.34:5-6, 11</a:t>
            </a:r>
            <a:r>
              <a:rPr lang="en-US" sz="3000" b="1" dirty="0">
                <a:effectLst>
                  <a:outerShdw blurRad="38100" dist="38100" dir="2700000" algn="tl">
                    <a:srgbClr val="000000">
                      <a:alpha val="43137"/>
                    </a:srgbClr>
                  </a:outerShdw>
                </a:effectLst>
              </a:rPr>
              <a:t>)</a:t>
            </a:r>
          </a:p>
          <a:p>
            <a:pPr lvl="1"/>
            <a:r>
              <a:rPr lang="en-US" sz="3000" b="1" dirty="0">
                <a:effectLst>
                  <a:outerShdw blurRad="38100" dist="38100" dir="2700000" algn="tl">
                    <a:srgbClr val="000000">
                      <a:alpha val="43137"/>
                    </a:srgbClr>
                  </a:outerShdw>
                </a:effectLst>
              </a:rPr>
              <a:t>Life is illusive, paradoxical, and cannot be tamed.</a:t>
            </a:r>
          </a:p>
          <a:p>
            <a:r>
              <a:rPr lang="en-US" sz="3200" b="1" dirty="0">
                <a:effectLst>
                  <a:outerShdw blurRad="38100" dist="38100" dir="2700000" algn="tl">
                    <a:srgbClr val="000000">
                      <a:alpha val="43137"/>
                    </a:srgbClr>
                  </a:outerShdw>
                </a:effectLst>
              </a:rPr>
              <a:t>What gain is there? </a:t>
            </a:r>
            <a:r>
              <a:rPr lang="en-US" sz="3200" b="1" dirty="0">
                <a:solidFill>
                  <a:srgbClr val="FF0000"/>
                </a:solidFill>
                <a:effectLst>
                  <a:outerShdw blurRad="38100" dist="38100" dir="2700000" algn="tl">
                    <a:srgbClr val="000000">
                      <a:alpha val="43137"/>
                    </a:srgbClr>
                  </a:outerShdw>
                </a:effectLst>
              </a:rPr>
              <a:t>v.3</a:t>
            </a:r>
          </a:p>
          <a:p>
            <a:pPr lvl="1"/>
            <a:r>
              <a:rPr lang="en-US" sz="3000" b="1" dirty="0">
                <a:effectLst>
                  <a:outerShdw blurRad="38100" dist="38100" dir="2700000" algn="tl">
                    <a:srgbClr val="000000">
                      <a:alpha val="43137"/>
                    </a:srgbClr>
                  </a:outerShdw>
                </a:effectLst>
              </a:rPr>
              <a:t>What does a person hope to get out of life?</a:t>
            </a:r>
          </a:p>
          <a:p>
            <a:pPr lvl="1"/>
            <a:r>
              <a:rPr lang="en-US" sz="3000" b="1" dirty="0">
                <a:solidFill>
                  <a:srgbClr val="FF0000"/>
                </a:solidFill>
                <a:effectLst>
                  <a:outerShdw blurRad="38100" dist="38100" dir="2700000" algn="tl">
                    <a:srgbClr val="000000">
                      <a:alpha val="43137"/>
                    </a:srgbClr>
                  </a:outerShdw>
                </a:effectLst>
              </a:rPr>
              <a:t>Luke 12:16-20; Mark 8:36</a:t>
            </a:r>
          </a:p>
          <a:p>
            <a:pPr lvl="1"/>
            <a:r>
              <a:rPr lang="en-US" sz="3000" b="1" dirty="0">
                <a:effectLst>
                  <a:outerShdw blurRad="38100" dist="38100" dir="2700000" algn="tl">
                    <a:srgbClr val="000000">
                      <a:alpha val="43137"/>
                    </a:srgbClr>
                  </a:outerShdw>
                </a:effectLst>
              </a:rPr>
              <a:t>Nothing! </a:t>
            </a:r>
          </a:p>
        </p:txBody>
      </p:sp>
    </p:spTree>
    <p:extLst>
      <p:ext uri="{BB962C8B-B14F-4D97-AF65-F5344CB8AC3E}">
        <p14:creationId xmlns:p14="http://schemas.microsoft.com/office/powerpoint/2010/main" val="16875358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2E5D7-B1A1-4BD5-A8F7-67875CA55FD9}"/>
              </a:ext>
            </a:extLst>
          </p:cNvPr>
          <p:cNvSpPr>
            <a:spLocks noGrp="1"/>
          </p:cNvSpPr>
          <p:nvPr>
            <p:ph type="title"/>
          </p:nvPr>
        </p:nvSpPr>
        <p:spPr>
          <a:xfrm>
            <a:off x="295835" y="484632"/>
            <a:ext cx="8162365" cy="994544"/>
          </a:xfrm>
        </p:spPr>
        <p:txBody>
          <a:bodyPr/>
          <a:lstStyle/>
          <a:p>
            <a:r>
              <a:rPr lang="en-US" dirty="0"/>
              <a:t>Life is Repetitive </a:t>
            </a:r>
            <a:r>
              <a:rPr lang="en-US" dirty="0">
                <a:solidFill>
                  <a:srgbClr val="FF0000"/>
                </a:solidFill>
              </a:rPr>
              <a:t>vv.4-8</a:t>
            </a:r>
          </a:p>
        </p:txBody>
      </p:sp>
      <p:sp>
        <p:nvSpPr>
          <p:cNvPr id="3" name="Content Placeholder 2">
            <a:extLst>
              <a:ext uri="{FF2B5EF4-FFF2-40B4-BE49-F238E27FC236}">
                <a16:creationId xmlns:a16="http://schemas.microsoft.com/office/drawing/2014/main" id="{9DBD836F-69DF-4140-A80D-57A9277A9A1B}"/>
              </a:ext>
            </a:extLst>
          </p:cNvPr>
          <p:cNvSpPr>
            <a:spLocks noGrp="1"/>
          </p:cNvSpPr>
          <p:nvPr>
            <p:ph idx="1"/>
          </p:nvPr>
        </p:nvSpPr>
        <p:spPr>
          <a:xfrm>
            <a:off x="295835" y="1730188"/>
            <a:ext cx="8162365" cy="4867836"/>
          </a:xfrm>
        </p:spPr>
        <p:txBody>
          <a:bodyPr>
            <a:normAutofit/>
          </a:bodyPr>
          <a:lstStyle/>
          <a:p>
            <a:r>
              <a:rPr lang="en-US" sz="3000" b="1" dirty="0">
                <a:effectLst>
                  <a:outerShdw blurRad="38100" dist="38100" dir="2700000" algn="tl">
                    <a:srgbClr val="000000">
                      <a:alpha val="43137"/>
                    </a:srgbClr>
                  </a:outerShdw>
                </a:effectLst>
              </a:rPr>
              <a:t>The world around us either goes around and around or it comes and goes generation after generation. </a:t>
            </a:r>
          </a:p>
          <a:p>
            <a:r>
              <a:rPr lang="en-US" sz="3000" b="1" dirty="0">
                <a:effectLst>
                  <a:outerShdw blurRad="38100" dist="38100" dir="2700000" algn="tl">
                    <a:srgbClr val="000000">
                      <a:alpha val="43137"/>
                    </a:srgbClr>
                  </a:outerShdw>
                </a:effectLst>
              </a:rPr>
              <a:t>Creation is hard at work doing the things it has always done.</a:t>
            </a:r>
          </a:p>
          <a:p>
            <a:r>
              <a:rPr lang="en-US" sz="3000" b="1" dirty="0">
                <a:effectLst>
                  <a:outerShdw blurRad="38100" dist="38100" dir="2700000" algn="tl">
                    <a:srgbClr val="000000">
                      <a:alpha val="43137"/>
                    </a:srgbClr>
                  </a:outerShdw>
                </a:effectLst>
              </a:rPr>
              <a:t>But there is no end to it </a:t>
            </a:r>
            <a:r>
              <a:rPr lang="en-US" sz="3000" b="1" dirty="0">
                <a:solidFill>
                  <a:srgbClr val="FF0000"/>
                </a:solidFill>
                <a:effectLst>
                  <a:outerShdw blurRad="38100" dist="38100" dir="2700000" algn="tl">
                    <a:srgbClr val="000000">
                      <a:alpha val="43137"/>
                    </a:srgbClr>
                  </a:outerShdw>
                </a:effectLst>
              </a:rPr>
              <a:t>v.8</a:t>
            </a:r>
          </a:p>
          <a:p>
            <a:pPr lvl="1"/>
            <a:r>
              <a:rPr lang="en-US" sz="2800" b="1" dirty="0">
                <a:effectLst>
                  <a:outerShdw blurRad="38100" dist="38100" dir="2700000" algn="tl">
                    <a:srgbClr val="000000">
                      <a:alpha val="43137"/>
                    </a:srgbClr>
                  </a:outerShdw>
                </a:effectLst>
              </a:rPr>
              <a:t>There is always the next ______.</a:t>
            </a:r>
          </a:p>
          <a:p>
            <a:pPr lvl="1"/>
            <a:r>
              <a:rPr lang="en-US" sz="2800" b="1" dirty="0">
                <a:solidFill>
                  <a:srgbClr val="FF0000"/>
                </a:solidFill>
                <a:effectLst>
                  <a:outerShdw blurRad="38100" dist="38100" dir="2700000" algn="tl">
                    <a:srgbClr val="000000">
                      <a:alpha val="43137"/>
                    </a:srgbClr>
                  </a:outerShdw>
                </a:effectLst>
              </a:rPr>
              <a:t>Genesis 11:6 </a:t>
            </a:r>
            <a:r>
              <a:rPr lang="en-US" sz="2800" b="1" dirty="0">
                <a:effectLst>
                  <a:outerShdw blurRad="38100" dist="38100" dir="2700000" algn="tl">
                    <a:srgbClr val="000000">
                      <a:alpha val="43137"/>
                    </a:srgbClr>
                  </a:outerShdw>
                </a:effectLst>
              </a:rPr>
              <a:t>– No end to man’s ambitions.</a:t>
            </a:r>
          </a:p>
          <a:p>
            <a:pPr lvl="1"/>
            <a:r>
              <a:rPr lang="en-US" sz="2800" b="1" dirty="0">
                <a:solidFill>
                  <a:srgbClr val="FF0000"/>
                </a:solidFill>
                <a:effectLst>
                  <a:outerShdw blurRad="38100" dist="38100" dir="2700000" algn="tl">
                    <a:srgbClr val="000000">
                      <a:alpha val="43137"/>
                    </a:srgbClr>
                  </a:outerShdw>
                </a:effectLst>
              </a:rPr>
              <a:t>Psalm 8:3 </a:t>
            </a:r>
            <a:r>
              <a:rPr lang="en-US" sz="2800" b="1" dirty="0">
                <a:effectLst>
                  <a:outerShdw blurRad="38100" dist="38100" dir="2700000" algn="tl">
                    <a:srgbClr val="000000">
                      <a:alpha val="43137"/>
                    </a:srgbClr>
                  </a:outerShdw>
                </a:effectLst>
              </a:rPr>
              <a:t>– No end to the expanse of the universe. </a:t>
            </a:r>
          </a:p>
        </p:txBody>
      </p:sp>
    </p:spTree>
    <p:extLst>
      <p:ext uri="{BB962C8B-B14F-4D97-AF65-F5344CB8AC3E}">
        <p14:creationId xmlns:p14="http://schemas.microsoft.com/office/powerpoint/2010/main" val="32308830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A picture containing sitting, computer, laptop, black&#10;&#10;Description automatically generated">
            <a:extLst>
              <a:ext uri="{FF2B5EF4-FFF2-40B4-BE49-F238E27FC236}">
                <a16:creationId xmlns:a16="http://schemas.microsoft.com/office/drawing/2014/main" id="{BA943AD0-18C1-4F2C-B903-52AB70CD7FE0}"/>
              </a:ext>
            </a:extLst>
          </p:cNvPr>
          <p:cNvPicPr>
            <a:picLocks noChangeAspect="1"/>
          </p:cNvPicPr>
          <p:nvPr/>
        </p:nvPicPr>
        <p:blipFill rotWithShape="1">
          <a:blip r:embed="rId2">
            <a:extLst>
              <a:ext uri="{28A0092B-C50C-407E-A947-70E740481C1C}">
                <a14:useLocalDpi xmlns:a14="http://schemas.microsoft.com/office/drawing/2010/main" val="0"/>
              </a:ext>
            </a:extLst>
          </a:blip>
          <a:srcRect l="3261" r="738" b="-2"/>
          <a:stretch/>
        </p:blipFill>
        <p:spPr>
          <a:xfrm>
            <a:off x="20" y="10"/>
            <a:ext cx="9143980" cy="6857990"/>
          </a:xfrm>
          <a:prstGeom prst="rect">
            <a:avLst/>
          </a:prstGeom>
        </p:spPr>
      </p:pic>
    </p:spTree>
    <p:extLst>
      <p:ext uri="{BB962C8B-B14F-4D97-AF65-F5344CB8AC3E}">
        <p14:creationId xmlns:p14="http://schemas.microsoft.com/office/powerpoint/2010/main" val="31924120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2E5D7-B1A1-4BD5-A8F7-67875CA55FD9}"/>
              </a:ext>
            </a:extLst>
          </p:cNvPr>
          <p:cNvSpPr>
            <a:spLocks noGrp="1"/>
          </p:cNvSpPr>
          <p:nvPr>
            <p:ph type="title"/>
          </p:nvPr>
        </p:nvSpPr>
        <p:spPr>
          <a:xfrm>
            <a:off x="295835" y="549898"/>
            <a:ext cx="8162365" cy="1119253"/>
          </a:xfrm>
        </p:spPr>
        <p:txBody>
          <a:bodyPr>
            <a:normAutofit fontScale="90000"/>
          </a:bodyPr>
          <a:lstStyle/>
          <a:p>
            <a:r>
              <a:rPr lang="en-US" dirty="0"/>
              <a:t>Nothing New Under the Sun </a:t>
            </a:r>
            <a:r>
              <a:rPr lang="en-US" dirty="0">
                <a:solidFill>
                  <a:srgbClr val="FF0000"/>
                </a:solidFill>
              </a:rPr>
              <a:t>vv.9-11</a:t>
            </a:r>
          </a:p>
        </p:txBody>
      </p:sp>
      <p:sp>
        <p:nvSpPr>
          <p:cNvPr id="3" name="Content Placeholder 2">
            <a:extLst>
              <a:ext uri="{FF2B5EF4-FFF2-40B4-BE49-F238E27FC236}">
                <a16:creationId xmlns:a16="http://schemas.microsoft.com/office/drawing/2014/main" id="{9DBD836F-69DF-4140-A80D-57A9277A9A1B}"/>
              </a:ext>
            </a:extLst>
          </p:cNvPr>
          <p:cNvSpPr>
            <a:spLocks noGrp="1"/>
          </p:cNvSpPr>
          <p:nvPr>
            <p:ph idx="1"/>
          </p:nvPr>
        </p:nvSpPr>
        <p:spPr>
          <a:xfrm>
            <a:off x="295835" y="1730188"/>
            <a:ext cx="8162365" cy="4867836"/>
          </a:xfrm>
        </p:spPr>
        <p:txBody>
          <a:bodyPr>
            <a:normAutofit/>
          </a:bodyPr>
          <a:lstStyle/>
          <a:p>
            <a:r>
              <a:rPr lang="en-US" sz="3000" b="1" dirty="0">
                <a:effectLst>
                  <a:outerShdw blurRad="38100" dist="38100" dir="2700000" algn="tl">
                    <a:srgbClr val="000000">
                      <a:alpha val="43137"/>
                    </a:srgbClr>
                  </a:outerShdw>
                </a:effectLst>
              </a:rPr>
              <a:t>The more things change the more they stay the same: </a:t>
            </a:r>
            <a:r>
              <a:rPr lang="en-US" sz="3000" b="1" dirty="0">
                <a:solidFill>
                  <a:srgbClr val="FF0000"/>
                </a:solidFill>
                <a:effectLst>
                  <a:outerShdw blurRad="38100" dist="38100" dir="2700000" algn="tl">
                    <a:srgbClr val="000000">
                      <a:alpha val="43137"/>
                    </a:srgbClr>
                  </a:outerShdw>
                </a:effectLst>
              </a:rPr>
              <a:t>v.9</a:t>
            </a:r>
          </a:p>
          <a:p>
            <a:pPr lvl="1"/>
            <a:r>
              <a:rPr lang="en-US" sz="3000" b="1" dirty="0">
                <a:effectLst>
                  <a:outerShdw blurRad="38100" dist="38100" dir="2700000" algn="tl">
                    <a:srgbClr val="000000">
                      <a:alpha val="43137"/>
                    </a:srgbClr>
                  </a:outerShdw>
                </a:effectLst>
              </a:rPr>
              <a:t>Sin is still sin, even with “new” names.</a:t>
            </a:r>
          </a:p>
          <a:p>
            <a:pPr lvl="1"/>
            <a:r>
              <a:rPr lang="en-US" sz="3000" b="1" dirty="0">
                <a:effectLst>
                  <a:outerShdw blurRad="38100" dist="38100" dir="2700000" algn="tl">
                    <a:srgbClr val="000000">
                      <a:alpha val="43137"/>
                    </a:srgbClr>
                  </a:outerShdw>
                </a:effectLst>
              </a:rPr>
              <a:t>A government is still a government. </a:t>
            </a:r>
          </a:p>
          <a:p>
            <a:pPr lvl="1"/>
            <a:r>
              <a:rPr lang="en-US" sz="3000" b="1" dirty="0">
                <a:effectLst>
                  <a:outerShdw blurRad="38100" dist="38100" dir="2700000" algn="tl">
                    <a:srgbClr val="000000">
                      <a:alpha val="43137"/>
                    </a:srgbClr>
                  </a:outerShdw>
                </a:effectLst>
              </a:rPr>
              <a:t>Toys are still toys.</a:t>
            </a:r>
          </a:p>
          <a:p>
            <a:r>
              <a:rPr lang="en-US" sz="3000" b="1" dirty="0">
                <a:effectLst>
                  <a:outerShdw blurRad="38100" dist="38100" dir="2700000" algn="tl">
                    <a:srgbClr val="000000">
                      <a:alpha val="43137"/>
                    </a:srgbClr>
                  </a:outerShdw>
                </a:effectLst>
              </a:rPr>
              <a:t>Humans long for something </a:t>
            </a:r>
            <a:r>
              <a:rPr lang="en-US" sz="3000" b="1" i="1" dirty="0">
                <a:effectLst>
                  <a:outerShdw blurRad="38100" dist="38100" dir="2700000" algn="tl">
                    <a:srgbClr val="000000">
                      <a:alpha val="43137"/>
                    </a:srgbClr>
                  </a:outerShdw>
                </a:effectLst>
              </a:rPr>
              <a:t>more</a:t>
            </a:r>
            <a:r>
              <a:rPr lang="en-US" sz="3000" b="1" dirty="0">
                <a:effectLst>
                  <a:outerShdw blurRad="38100" dist="38100" dir="2700000" algn="tl">
                    <a:srgbClr val="000000">
                      <a:alpha val="43137"/>
                    </a:srgbClr>
                  </a:outerShdw>
                </a:effectLst>
              </a:rPr>
              <a:t> and so we spend our lives looking for </a:t>
            </a:r>
            <a:r>
              <a:rPr lang="en-US" sz="3000" b="1" i="1" dirty="0">
                <a:effectLst>
                  <a:outerShdw blurRad="38100" dist="38100" dir="2700000" algn="tl">
                    <a:srgbClr val="000000">
                      <a:alpha val="43137"/>
                    </a:srgbClr>
                  </a:outerShdw>
                </a:effectLst>
              </a:rPr>
              <a:t>it</a:t>
            </a:r>
            <a:r>
              <a:rPr lang="en-US" sz="3000" b="1" dirty="0">
                <a:effectLst>
                  <a:outerShdw blurRad="38100" dist="38100" dir="2700000" algn="tl">
                    <a:srgbClr val="000000">
                      <a:alpha val="43137"/>
                    </a:srgbClr>
                  </a:outerShdw>
                </a:effectLst>
              </a:rPr>
              <a:t>. </a:t>
            </a:r>
            <a:r>
              <a:rPr lang="en-US" sz="3000" b="1" dirty="0">
                <a:solidFill>
                  <a:srgbClr val="FF0000"/>
                </a:solidFill>
                <a:effectLst>
                  <a:outerShdw blurRad="38100" dist="38100" dir="2700000" algn="tl">
                    <a:srgbClr val="000000">
                      <a:alpha val="43137"/>
                    </a:srgbClr>
                  </a:outerShdw>
                </a:effectLst>
              </a:rPr>
              <a:t>v.10</a:t>
            </a:r>
          </a:p>
          <a:p>
            <a:r>
              <a:rPr lang="en-US" sz="3000" b="1" dirty="0">
                <a:effectLst>
                  <a:outerShdw blurRad="38100" dist="38100" dir="2700000" algn="tl">
                    <a:srgbClr val="000000">
                      <a:alpha val="43137"/>
                    </a:srgbClr>
                  </a:outerShdw>
                </a:effectLst>
              </a:rPr>
              <a:t>We do so with no regard for history or even for what the </a:t>
            </a:r>
            <a:r>
              <a:rPr lang="en-US" sz="3000" b="1" i="1" dirty="0">
                <a:effectLst>
                  <a:outerShdw blurRad="38100" dist="38100" dir="2700000" algn="tl">
                    <a:srgbClr val="000000">
                      <a:alpha val="43137"/>
                    </a:srgbClr>
                  </a:outerShdw>
                </a:effectLst>
              </a:rPr>
              <a:t>it</a:t>
            </a:r>
            <a:r>
              <a:rPr lang="en-US" sz="3000" b="1" dirty="0">
                <a:effectLst>
                  <a:outerShdw blurRad="38100" dist="38100" dir="2700000" algn="tl">
                    <a:srgbClr val="000000">
                      <a:alpha val="43137"/>
                    </a:srgbClr>
                  </a:outerShdw>
                </a:effectLst>
              </a:rPr>
              <a:t> is </a:t>
            </a:r>
            <a:r>
              <a:rPr lang="en-US" sz="3000" b="1" dirty="0">
                <a:solidFill>
                  <a:srgbClr val="FF0000"/>
                </a:solidFill>
                <a:effectLst>
                  <a:outerShdw blurRad="38100" dist="38100" dir="2700000" algn="tl">
                    <a:srgbClr val="000000">
                      <a:alpha val="43137"/>
                    </a:srgbClr>
                  </a:outerShdw>
                </a:effectLst>
              </a:rPr>
              <a:t>v.11</a:t>
            </a:r>
          </a:p>
        </p:txBody>
      </p:sp>
    </p:spTree>
    <p:extLst>
      <p:ext uri="{BB962C8B-B14F-4D97-AF65-F5344CB8AC3E}">
        <p14:creationId xmlns:p14="http://schemas.microsoft.com/office/powerpoint/2010/main" val="26698634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2E5D7-B1A1-4BD5-A8F7-67875CA55FD9}"/>
              </a:ext>
            </a:extLst>
          </p:cNvPr>
          <p:cNvSpPr>
            <a:spLocks noGrp="1"/>
          </p:cNvSpPr>
          <p:nvPr>
            <p:ph type="title"/>
          </p:nvPr>
        </p:nvSpPr>
        <p:spPr>
          <a:xfrm>
            <a:off x="295835" y="549898"/>
            <a:ext cx="8162365" cy="1119253"/>
          </a:xfrm>
        </p:spPr>
        <p:txBody>
          <a:bodyPr>
            <a:normAutofit/>
          </a:bodyPr>
          <a:lstStyle/>
          <a:p>
            <a:r>
              <a:rPr lang="en-US" i="1" dirty="0"/>
              <a:t>Memento mori:</a:t>
            </a:r>
            <a:endParaRPr lang="en-US" i="1" dirty="0">
              <a:solidFill>
                <a:srgbClr val="FF0000"/>
              </a:solidFill>
            </a:endParaRPr>
          </a:p>
        </p:txBody>
      </p:sp>
      <p:sp>
        <p:nvSpPr>
          <p:cNvPr id="3" name="Content Placeholder 2">
            <a:extLst>
              <a:ext uri="{FF2B5EF4-FFF2-40B4-BE49-F238E27FC236}">
                <a16:creationId xmlns:a16="http://schemas.microsoft.com/office/drawing/2014/main" id="{9DBD836F-69DF-4140-A80D-57A9277A9A1B}"/>
              </a:ext>
            </a:extLst>
          </p:cNvPr>
          <p:cNvSpPr>
            <a:spLocks noGrp="1"/>
          </p:cNvSpPr>
          <p:nvPr>
            <p:ph idx="1"/>
          </p:nvPr>
        </p:nvSpPr>
        <p:spPr>
          <a:xfrm>
            <a:off x="295835" y="1730188"/>
            <a:ext cx="8162365" cy="4867836"/>
          </a:xfrm>
        </p:spPr>
        <p:txBody>
          <a:bodyPr>
            <a:normAutofit/>
          </a:bodyPr>
          <a:lstStyle/>
          <a:p>
            <a:r>
              <a:rPr lang="en-US" sz="3000" b="1" dirty="0">
                <a:effectLst>
                  <a:outerShdw blurRad="38100" dist="38100" dir="2700000" algn="tl">
                    <a:srgbClr val="000000">
                      <a:alpha val="43137"/>
                    </a:srgbClr>
                  </a:outerShdw>
                </a:effectLst>
              </a:rPr>
              <a:t>Remember death:</a:t>
            </a:r>
          </a:p>
          <a:p>
            <a:pPr lvl="1"/>
            <a:r>
              <a:rPr lang="en-US" sz="3000" b="1" dirty="0">
                <a:effectLst>
                  <a:outerShdw blurRad="38100" dist="38100" dir="2700000" algn="tl">
                    <a:srgbClr val="000000">
                      <a:alpha val="43137"/>
                    </a:srgbClr>
                  </a:outerShdw>
                </a:effectLst>
              </a:rPr>
              <a:t>“At the outset, 1:1-11 sketches a very basic point: accepting death is the first step in learning how to live.” (Gibson 29)</a:t>
            </a:r>
          </a:p>
          <a:p>
            <a:pPr lvl="1"/>
            <a:r>
              <a:rPr lang="en-US" sz="3000" b="1" dirty="0">
                <a:effectLst>
                  <a:outerShdw blurRad="38100" dist="38100" dir="2700000" algn="tl">
                    <a:srgbClr val="000000">
                      <a:alpha val="43137"/>
                    </a:srgbClr>
                  </a:outerShdw>
                </a:effectLst>
              </a:rPr>
              <a:t>Solomon is not simply saying there’s no gain in “striving after the wind” he’s also saying that there’s no need to strive in the first place. </a:t>
            </a:r>
          </a:p>
          <a:p>
            <a:pPr lvl="1"/>
            <a:r>
              <a:rPr lang="en-US" sz="3000" b="1" dirty="0">
                <a:effectLst>
                  <a:outerShdw blurRad="38100" dist="38100" dir="2700000" algn="tl">
                    <a:srgbClr val="000000">
                      <a:alpha val="43137"/>
                    </a:srgbClr>
                  </a:outerShdw>
                </a:effectLst>
              </a:rPr>
              <a:t>The rest of Ecclesiastes will be a mediation on what is and what is not worth our striving. </a:t>
            </a:r>
          </a:p>
        </p:txBody>
      </p:sp>
    </p:spTree>
    <p:extLst>
      <p:ext uri="{BB962C8B-B14F-4D97-AF65-F5344CB8AC3E}">
        <p14:creationId xmlns:p14="http://schemas.microsoft.com/office/powerpoint/2010/main" val="26203218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Wood Type">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C6AE0645-98FF-411B-B0E9-59ABD78A0CC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TotalTime>
  <Words>385</Words>
  <Application>Microsoft Office PowerPoint</Application>
  <PresentationFormat>On-screen Show (4:3)</PresentationFormat>
  <Paragraphs>35</Paragraphs>
  <Slides>7</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Calibri</vt:lpstr>
      <vt:lpstr>Georgia</vt:lpstr>
      <vt:lpstr>Trebuchet MS</vt:lpstr>
      <vt:lpstr>Wingdings</vt:lpstr>
      <vt:lpstr>Wood Type</vt:lpstr>
      <vt:lpstr>Let’s Pretend </vt:lpstr>
      <vt:lpstr>PowerPoint Presentation</vt:lpstr>
      <vt:lpstr>What Does it Profit? vv.1-3</vt:lpstr>
      <vt:lpstr>Life is Repetitive vv.4-8</vt:lpstr>
      <vt:lpstr>PowerPoint Presentation</vt:lpstr>
      <vt:lpstr>Nothing New Under the Sun vv.9-11</vt:lpstr>
      <vt:lpstr>Memento mori: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Brenden Ashby</dc:creator>
  <cp:lastModifiedBy>Brenden Ashby</cp:lastModifiedBy>
  <cp:revision>8</cp:revision>
  <dcterms:created xsi:type="dcterms:W3CDTF">2019-10-13T22:47:20Z</dcterms:created>
  <dcterms:modified xsi:type="dcterms:W3CDTF">2019-10-21T18:12:17Z</dcterms:modified>
</cp:coreProperties>
</file>